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64" r:id="rId4"/>
    <p:sldId id="263" r:id="rId5"/>
    <p:sldId id="265" r:id="rId6"/>
    <p:sldId id="266" r:id="rId7"/>
    <p:sldId id="267" r:id="rId8"/>
    <p:sldId id="257" r:id="rId9"/>
    <p:sldId id="258" r:id="rId10"/>
    <p:sldId id="286" r:id="rId11"/>
    <p:sldId id="282" r:id="rId12"/>
    <p:sldId id="259" r:id="rId13"/>
    <p:sldId id="260" r:id="rId14"/>
    <p:sldId id="268" r:id="rId15"/>
    <p:sldId id="261" r:id="rId16"/>
    <p:sldId id="270" r:id="rId17"/>
    <p:sldId id="271" r:id="rId18"/>
    <p:sldId id="592" r:id="rId19"/>
    <p:sldId id="273" r:id="rId20"/>
    <p:sldId id="288" r:id="rId21"/>
    <p:sldId id="285" r:id="rId22"/>
    <p:sldId id="289" r:id="rId23"/>
    <p:sldId id="290" r:id="rId24"/>
    <p:sldId id="274" r:id="rId25"/>
    <p:sldId id="575" r:id="rId26"/>
    <p:sldId id="576" r:id="rId27"/>
    <p:sldId id="578" r:id="rId28"/>
    <p:sldId id="275" r:id="rId29"/>
    <p:sldId id="287" r:id="rId30"/>
    <p:sldId id="283" r:id="rId31"/>
    <p:sldId id="278" r:id="rId32"/>
    <p:sldId id="277" r:id="rId33"/>
    <p:sldId id="284" r:id="rId34"/>
    <p:sldId id="279" r:id="rId35"/>
    <p:sldId id="291" r:id="rId36"/>
    <p:sldId id="280" r:id="rId37"/>
    <p:sldId id="281" r:id="rId38"/>
    <p:sldId id="594" r:id="rId39"/>
    <p:sldId id="596" r:id="rId40"/>
    <p:sldId id="597" r:id="rId41"/>
    <p:sldId id="598" r:id="rId42"/>
    <p:sldId id="599" r:id="rId43"/>
    <p:sldId id="600" r:id="rId44"/>
    <p:sldId id="601" r:id="rId45"/>
    <p:sldId id="602" r:id="rId46"/>
    <p:sldId id="60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D579"/>
    <a:srgbClr val="0432FF"/>
    <a:srgbClr val="96F03A"/>
    <a:srgbClr val="A4EF12"/>
    <a:srgbClr val="95D800"/>
    <a:srgbClr val="ADD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42"/>
    <p:restoredTop sz="96351"/>
  </p:normalViewPr>
  <p:slideViewPr>
    <p:cSldViewPr snapToGrid="0">
      <p:cViewPr>
        <p:scale>
          <a:sx n="80" d="100"/>
          <a:sy n="80" d="100"/>
        </p:scale>
        <p:origin x="122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0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3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6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4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2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0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8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1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2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8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FDA7B-E34E-0D4B-B758-E0017980F47E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305DF-BBDD-0541-BF9D-DE6FCF57D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67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A199EF5-4CAC-9C4B-57C3-A50B3D6BC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2689412"/>
            <a:ext cx="7586662" cy="3768538"/>
          </a:xfrm>
        </p:spPr>
        <p:txBody>
          <a:bodyPr>
            <a:normAutofit/>
          </a:bodyPr>
          <a:lstStyle/>
          <a:p>
            <a:pPr algn="r">
              <a:lnSpc>
                <a:spcPts val="10000"/>
              </a:lnSpc>
              <a:spcBef>
                <a:spcPts val="0"/>
              </a:spcBef>
            </a:pPr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BUILDING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en-US" sz="104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BETTER</a:t>
            </a:r>
          </a:p>
          <a:p>
            <a:pPr algn="r">
              <a:lnSpc>
                <a:spcPts val="9000"/>
              </a:lnSpc>
              <a:spcBef>
                <a:spcPts val="0"/>
              </a:spcBef>
            </a:pPr>
            <a:r>
              <a:rPr lang="en-US" sz="90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03004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4B37C26D-6A55-B6B0-F648-7DB67FF29DD1}"/>
              </a:ext>
            </a:extLst>
          </p:cNvPr>
          <p:cNvSpPr/>
          <p:nvPr/>
        </p:nvSpPr>
        <p:spPr>
          <a:xfrm rot="5400000">
            <a:off x="3900053" y="-3467568"/>
            <a:ext cx="1368605" cy="916871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9E54F5-BE47-FBC0-1CFD-90C197B4231E}"/>
              </a:ext>
            </a:extLst>
          </p:cNvPr>
          <p:cNvSpPr txBox="1">
            <a:spLocks/>
          </p:cNvSpPr>
          <p:nvPr/>
        </p:nvSpPr>
        <p:spPr>
          <a:xfrm>
            <a:off x="111211" y="675409"/>
            <a:ext cx="8464377" cy="12365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dirty="0">
                <a:solidFill>
                  <a:schemeClr val="bg1"/>
                </a:solidFill>
                <a:latin typeface="Helvetica Light" panose="020B0403020202020204" pitchFamily="34" charset="0"/>
              </a:rPr>
              <a:t>AESTHETIC PRINCIPLES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CC9BA-0B90-A5FE-ABF3-AB52D47A3C69}"/>
              </a:ext>
            </a:extLst>
          </p:cNvPr>
          <p:cNvSpPr txBox="1"/>
          <p:nvPr/>
        </p:nvSpPr>
        <p:spPr>
          <a:xfrm>
            <a:off x="1057835" y="2930598"/>
            <a:ext cx="5038164" cy="3927402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SHAPE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SPACE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COLOR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  <a:p>
            <a:pPr algn="ctr"/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349C2-34D0-1926-ED68-7E8FB2925678}"/>
              </a:ext>
            </a:extLst>
          </p:cNvPr>
          <p:cNvSpPr txBox="1"/>
          <p:nvPr/>
        </p:nvSpPr>
        <p:spPr>
          <a:xfrm>
            <a:off x="6096000" y="2930598"/>
            <a:ext cx="5038164" cy="3488991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BALANCE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MOVEMENT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PROPORTIONS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52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4B37C26D-6A55-B6B0-F648-7DB67FF29DD1}"/>
              </a:ext>
            </a:extLst>
          </p:cNvPr>
          <p:cNvSpPr/>
          <p:nvPr/>
        </p:nvSpPr>
        <p:spPr>
          <a:xfrm rot="5400000">
            <a:off x="3900053" y="-3467568"/>
            <a:ext cx="1368605" cy="916871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9E54F5-BE47-FBC0-1CFD-90C197B4231E}"/>
              </a:ext>
            </a:extLst>
          </p:cNvPr>
          <p:cNvSpPr txBox="1">
            <a:spLocks/>
          </p:cNvSpPr>
          <p:nvPr/>
        </p:nvSpPr>
        <p:spPr>
          <a:xfrm>
            <a:off x="111211" y="675409"/>
            <a:ext cx="8464377" cy="12365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dirty="0">
                <a:solidFill>
                  <a:schemeClr val="bg1"/>
                </a:solidFill>
                <a:latin typeface="Helvetica Light" panose="020B0403020202020204" pitchFamily="34" charset="0"/>
              </a:rPr>
              <a:t>AESTHETIC PRINCIPLES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CC9BA-0B90-A5FE-ABF3-AB52D47A3C69}"/>
              </a:ext>
            </a:extLst>
          </p:cNvPr>
          <p:cNvSpPr txBox="1"/>
          <p:nvPr/>
        </p:nvSpPr>
        <p:spPr>
          <a:xfrm>
            <a:off x="1057835" y="2930598"/>
            <a:ext cx="5038164" cy="3927402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SHAPE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SPACE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COLOR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  <a:p>
            <a:pPr algn="ctr"/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349C2-34D0-1926-ED68-7E8FB2925678}"/>
              </a:ext>
            </a:extLst>
          </p:cNvPr>
          <p:cNvSpPr txBox="1"/>
          <p:nvPr/>
        </p:nvSpPr>
        <p:spPr>
          <a:xfrm>
            <a:off x="6096000" y="2930598"/>
            <a:ext cx="5038164" cy="3488991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BALANCE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MOVEMENT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PROPORTIONS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187E09A2-37E6-04EF-FB36-9DE7338F773E}"/>
              </a:ext>
            </a:extLst>
          </p:cNvPr>
          <p:cNvSpPr/>
          <p:nvPr/>
        </p:nvSpPr>
        <p:spPr>
          <a:xfrm rot="15327978">
            <a:off x="1886970" y="3213828"/>
            <a:ext cx="2272556" cy="2272556"/>
          </a:xfrm>
          <a:prstGeom prst="arc">
            <a:avLst>
              <a:gd name="adj1" fmla="val 12975367"/>
              <a:gd name="adj2" fmla="val 0"/>
            </a:avLst>
          </a:prstGeom>
          <a:ln w="50800">
            <a:solidFill>
              <a:schemeClr val="accent3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4AF2406-3FB5-B825-12E5-C940AECD4BB9}"/>
              </a:ext>
            </a:extLst>
          </p:cNvPr>
          <p:cNvSpPr/>
          <p:nvPr/>
        </p:nvSpPr>
        <p:spPr>
          <a:xfrm rot="3600000">
            <a:off x="8660508" y="3213828"/>
            <a:ext cx="2272556" cy="2272556"/>
          </a:xfrm>
          <a:prstGeom prst="arc">
            <a:avLst>
              <a:gd name="adj1" fmla="val 12975367"/>
              <a:gd name="adj2" fmla="val 0"/>
            </a:avLst>
          </a:prstGeom>
          <a:ln w="50800">
            <a:solidFill>
              <a:schemeClr val="accent3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EC57A1-4DD1-CD76-FE01-F9ED9D04C898}"/>
              </a:ext>
            </a:extLst>
          </p:cNvPr>
          <p:cNvCxnSpPr/>
          <p:nvPr/>
        </p:nvCxnSpPr>
        <p:spPr>
          <a:xfrm flipV="1">
            <a:off x="4538949" y="3283027"/>
            <a:ext cx="2776251" cy="2005069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201E0C-6E45-3D3E-1A7E-1142C7B12B16}"/>
              </a:ext>
            </a:extLst>
          </p:cNvPr>
          <p:cNvCxnSpPr>
            <a:cxnSpLocks/>
          </p:cNvCxnSpPr>
          <p:nvPr/>
        </p:nvCxnSpPr>
        <p:spPr>
          <a:xfrm>
            <a:off x="4408314" y="3172192"/>
            <a:ext cx="2481582" cy="2037546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C9F684-5F73-D73C-53EE-DF040EE192EA}"/>
              </a:ext>
            </a:extLst>
          </p:cNvPr>
          <p:cNvCxnSpPr>
            <a:cxnSpLocks/>
          </p:cNvCxnSpPr>
          <p:nvPr/>
        </p:nvCxnSpPr>
        <p:spPr>
          <a:xfrm>
            <a:off x="4365433" y="4318612"/>
            <a:ext cx="2850615" cy="6454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146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AD687-7F14-FBCA-9EFA-6CD3CF34B16C}"/>
              </a:ext>
            </a:extLst>
          </p:cNvPr>
          <p:cNvSpPr txBox="1"/>
          <p:nvPr/>
        </p:nvSpPr>
        <p:spPr>
          <a:xfrm>
            <a:off x="-1" y="2668044"/>
            <a:ext cx="12192001" cy="4189956"/>
          </a:xfrm>
          <a:prstGeom prst="rect">
            <a:avLst/>
          </a:prstGeom>
          <a:solidFill>
            <a:schemeClr val="tx1"/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98E2A-8AD7-2139-2F50-50E3D4B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8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latin typeface="Helvetica Light" panose="020B0403020202020204" pitchFamily="34" charset="0"/>
              </a:rPr>
              <a:t>S			H			A			P			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BAB46A-1CAF-9ABE-C911-EADD52077FAB}"/>
              </a:ext>
            </a:extLst>
          </p:cNvPr>
          <p:cNvSpPr/>
          <p:nvPr/>
        </p:nvSpPr>
        <p:spPr>
          <a:xfrm>
            <a:off x="4345227" y="684742"/>
            <a:ext cx="1055840" cy="1055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8A911AF7-CA98-FF78-2147-9299460887D5}"/>
              </a:ext>
            </a:extLst>
          </p:cNvPr>
          <p:cNvSpPr/>
          <p:nvPr/>
        </p:nvSpPr>
        <p:spPr>
          <a:xfrm>
            <a:off x="6942291" y="675870"/>
            <a:ext cx="1188929" cy="102493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026DC9-9AEA-DEBD-379A-E1491E2BD249}"/>
              </a:ext>
            </a:extLst>
          </p:cNvPr>
          <p:cNvSpPr/>
          <p:nvPr/>
        </p:nvSpPr>
        <p:spPr>
          <a:xfrm>
            <a:off x="9711844" y="684742"/>
            <a:ext cx="1064713" cy="1064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AFF34B5-B53E-B2DB-FBEF-5AF7FF670ED8}"/>
              </a:ext>
            </a:extLst>
          </p:cNvPr>
          <p:cNvSpPr/>
          <p:nvPr/>
        </p:nvSpPr>
        <p:spPr>
          <a:xfrm>
            <a:off x="1415443" y="675870"/>
            <a:ext cx="1064712" cy="1064712"/>
          </a:xfrm>
          <a:prstGeom prst="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87B03-760D-5384-C115-3C7B0F1BC714}"/>
              </a:ext>
            </a:extLst>
          </p:cNvPr>
          <p:cNvSpPr txBox="1"/>
          <p:nvPr/>
        </p:nvSpPr>
        <p:spPr>
          <a:xfrm>
            <a:off x="-1" y="3557392"/>
            <a:ext cx="12192002" cy="331313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CAN I USE SHAPE TO CONVEY AN IDEA?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WHAT SHAPE SUITS MY PRESENTATION?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CAN SHAPE CONTRIBUTE TO FLOW?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1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04C86F-0BB6-6021-429F-0213DB64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5" y="312190"/>
            <a:ext cx="4657084" cy="6137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EDEF0-FB2C-1FBC-3496-A69AED15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42" y="312190"/>
            <a:ext cx="5585246" cy="61941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C1BF03-F647-2BE8-944D-59ABFA42CBD4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628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0923"/>
            <a:ext cx="11699310" cy="1503658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000" dirty="0">
                <a:latin typeface="Helvetica Light" panose="020B0403020202020204" pitchFamily="34" charset="0"/>
              </a:rPr>
              <a:t>S		P				C		E</a:t>
            </a:r>
            <a:br>
              <a:rPr lang="en-US" sz="8000" dirty="0">
                <a:latin typeface="Helvetica Light" panose="020B0403020202020204" pitchFamily="34" charset="0"/>
              </a:rPr>
            </a:br>
            <a:r>
              <a:rPr lang="en-US" sz="8000" dirty="0">
                <a:latin typeface="Helvetica Light" panose="020B0403020202020204" pitchFamily="34" charset="0"/>
              </a:rPr>
              <a:t>	A</a:t>
            </a:r>
            <a:r>
              <a:rPr lang="en-US" sz="8800" dirty="0">
                <a:latin typeface="Helvetica Light" panose="020B0403020202020204" pitchFamily="34" charset="0"/>
              </a:rPr>
              <a:t>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tx1"/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056351"/>
            <a:ext cx="12192001" cy="3814176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DO ELEMENTS HAVE ROOM?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IS MY FIGURE CRAMPED?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ARE DIFFERENT IDEAS DELIMITED?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IS THERE </a:t>
            </a:r>
            <a:r>
              <a:rPr lang="en-US" sz="2800" i="1" dirty="0">
                <a:solidFill>
                  <a:schemeClr val="bg1"/>
                </a:solidFill>
                <a:latin typeface="Helvetica Light Oblique" panose="020B0403020202020204" pitchFamily="34" charset="0"/>
              </a:rPr>
              <a:t>TOO MUCH </a:t>
            </a:r>
            <a:r>
              <a:rPr lang="en-US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SPACE?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46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7F5DC-D258-256C-9D0B-E2FB34A50640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8CBC5C-4C87-110E-9F64-00BE9ACEA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26" y="1052185"/>
            <a:ext cx="5149014" cy="4960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BC84D2-F0E7-79F3-5803-3F161E243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16" y="689271"/>
            <a:ext cx="4537289" cy="54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3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AD687-7F14-FBCA-9EFA-6CD3CF34B16C}"/>
              </a:ext>
            </a:extLst>
          </p:cNvPr>
          <p:cNvSpPr txBox="1"/>
          <p:nvPr/>
        </p:nvSpPr>
        <p:spPr>
          <a:xfrm>
            <a:off x="-1" y="2668044"/>
            <a:ext cx="12192001" cy="418995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98E2A-8AD7-2139-2F50-50E3D4B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8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C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rgbClr val="FFC000"/>
                </a:solidFill>
                <a:latin typeface="Helvetica Light" panose="020B0403020202020204" pitchFamily="34" charset="0"/>
              </a:rPr>
              <a:t>L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87B03-760D-5384-C115-3C7B0F1BC714}"/>
              </a:ext>
            </a:extLst>
          </p:cNvPr>
          <p:cNvSpPr txBox="1"/>
          <p:nvPr/>
        </p:nvSpPr>
        <p:spPr>
          <a:xfrm>
            <a:off x="-1" y="3106454"/>
            <a:ext cx="12192002" cy="331313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HUE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SATURATION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SHADE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OPACITY/TRANSPARENCY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49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AD687-7F14-FBCA-9EFA-6CD3CF34B16C}"/>
              </a:ext>
            </a:extLst>
          </p:cNvPr>
          <p:cNvSpPr txBox="1"/>
          <p:nvPr/>
        </p:nvSpPr>
        <p:spPr>
          <a:xfrm>
            <a:off x="-1" y="2668044"/>
            <a:ext cx="12192001" cy="418995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98E2A-8AD7-2139-2F50-50E3D4B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8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C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rgbClr val="FFC000"/>
                </a:solidFill>
                <a:latin typeface="Helvetica Light" panose="020B0403020202020204" pitchFamily="34" charset="0"/>
              </a:rPr>
              <a:t>L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800" dirty="0"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87B03-760D-5384-C115-3C7B0F1BC714}"/>
              </a:ext>
            </a:extLst>
          </p:cNvPr>
          <p:cNvSpPr txBox="1"/>
          <p:nvPr/>
        </p:nvSpPr>
        <p:spPr>
          <a:xfrm>
            <a:off x="-1" y="3557392"/>
            <a:ext cx="12192002" cy="331313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COLOR FOR 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EMPHASIS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COLOR TO 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DIS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TINGU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ISH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COLOR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Helvetica Light" panose="020B0403020202020204" pitchFamily="34" charset="0"/>
              </a:rPr>
              <a:t>FOR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AESTHETICS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474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73E717-9F6C-2903-B677-5A374084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9" y="2037831"/>
            <a:ext cx="7936718" cy="41582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C163BE7-5B17-FD70-7D7E-40AB099EC926}"/>
              </a:ext>
            </a:extLst>
          </p:cNvPr>
          <p:cNvGrpSpPr/>
          <p:nvPr/>
        </p:nvGrpSpPr>
        <p:grpSpPr>
          <a:xfrm rot="16200000">
            <a:off x="5508860" y="-2841861"/>
            <a:ext cx="1174279" cy="6858000"/>
            <a:chOff x="10981038" y="0"/>
            <a:chExt cx="1210962" cy="685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" name="Round Same-side Corner of Rectangle 7">
              <a:extLst>
                <a:ext uri="{FF2B5EF4-FFF2-40B4-BE49-F238E27FC236}">
                  <a16:creationId xmlns:a16="http://schemas.microsoft.com/office/drawing/2014/main" id="{1C91D500-9929-CB8D-5A39-98F3F862EE94}"/>
                </a:ext>
              </a:extLst>
            </p:cNvPr>
            <p:cNvSpPr/>
            <p:nvPr/>
          </p:nvSpPr>
          <p:spPr>
            <a:xfrm rot="16200000">
              <a:off x="8157519" y="2823519"/>
              <a:ext cx="6858000" cy="1210962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1B63D3-C634-65F6-3A3E-C8C48A1CA444}"/>
                </a:ext>
              </a:extLst>
            </p:cNvPr>
            <p:cNvSpPr txBox="1"/>
            <p:nvPr/>
          </p:nvSpPr>
          <p:spPr>
            <a:xfrm rot="5400000">
              <a:off x="8051644" y="2940527"/>
              <a:ext cx="6858000" cy="97694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Neris Light" pitchFamily="2" charset="77"/>
                </a:rPr>
                <a:t>DISPERSAL  LIKELIHOODS</a:t>
              </a:r>
              <a:endParaRPr lang="en-US" sz="3600" baseline="-25000" dirty="0">
                <a:solidFill>
                  <a:schemeClr val="accent6">
                    <a:lumMod val="20000"/>
                    <a:lumOff val="80000"/>
                  </a:schemeClr>
                </a:solidFill>
                <a:latin typeface="Neris Light" pitchFamily="2" charset="7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F8015B7-2646-10CC-A125-F81CFF95A9A6}"/>
              </a:ext>
            </a:extLst>
          </p:cNvPr>
          <p:cNvSpPr txBox="1"/>
          <p:nvPr/>
        </p:nvSpPr>
        <p:spPr>
          <a:xfrm>
            <a:off x="8508733" y="2974205"/>
            <a:ext cx="3683267" cy="21560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Neris Thin" pitchFamily="2" charset="77"/>
              </a:rPr>
              <a:t>DISPERSAL </a:t>
            </a:r>
            <a:r>
              <a:rPr lang="en-US" sz="3600" dirty="0">
                <a:solidFill>
                  <a:srgbClr val="E74900"/>
                </a:solidFill>
                <a:latin typeface="Neris Thin" pitchFamily="2" charset="77"/>
              </a:rPr>
              <a:t>DECREASES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Neris Thin" pitchFamily="2" charset="77"/>
              </a:rPr>
              <a:t>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Neris Thin" pitchFamily="2" charset="77"/>
              </a:rPr>
              <a:t>AS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Neris Thin" pitchFamily="2" charset="77"/>
              </a:rPr>
              <a:t> </a:t>
            </a:r>
            <a:br>
              <a:rPr lang="en-US" sz="3600" dirty="0">
                <a:solidFill>
                  <a:schemeClr val="accent3">
                    <a:lumMod val="75000"/>
                  </a:schemeClr>
                </a:solidFill>
                <a:latin typeface="Neris Thin" pitchFamily="2" charset="77"/>
              </a:rPr>
            </a:b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Neris Thin" pitchFamily="2" charset="77"/>
              </a:rPr>
              <a:t>A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Neris Thin" pitchFamily="2" charset="77"/>
              </a:rPr>
              <a:t> FUNCTION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Neris Thin" pitchFamily="2" charset="77"/>
              </a:rPr>
              <a:t>OF</a:t>
            </a:r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Neris Thin" pitchFamily="2" charset="77"/>
              </a:rPr>
              <a:t> DISTANCE</a:t>
            </a:r>
            <a:endParaRPr lang="en-US" sz="4400" dirty="0">
              <a:solidFill>
                <a:schemeClr val="accent3">
                  <a:lumMod val="75000"/>
                </a:schemeClr>
              </a:solidFill>
              <a:latin typeface="Neris Thin" pitchFamily="2" charset="7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60D95-555B-5709-C727-2CD0B7C36809}"/>
              </a:ext>
            </a:extLst>
          </p:cNvPr>
          <p:cNvCxnSpPr/>
          <p:nvPr/>
        </p:nvCxnSpPr>
        <p:spPr>
          <a:xfrm>
            <a:off x="9038122" y="5265019"/>
            <a:ext cx="2637322" cy="0"/>
          </a:xfrm>
          <a:prstGeom prst="straightConnector1">
            <a:avLst/>
          </a:prstGeom>
          <a:ln w="57150">
            <a:solidFill>
              <a:srgbClr val="E749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C7D1FE-9744-A3A2-0F21-DACE87A518C1}"/>
              </a:ext>
            </a:extLst>
          </p:cNvPr>
          <p:cNvGrpSpPr/>
          <p:nvPr/>
        </p:nvGrpSpPr>
        <p:grpSpPr>
          <a:xfrm>
            <a:off x="-1157365" y="-1884182"/>
            <a:ext cx="3503956" cy="3503956"/>
            <a:chOff x="7931553" y="-1747374"/>
            <a:chExt cx="3957570" cy="39575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ED3A9A7-E884-B7CB-4118-4F40EA63F776}"/>
                </a:ext>
              </a:extLst>
            </p:cNvPr>
            <p:cNvSpPr/>
            <p:nvPr/>
          </p:nvSpPr>
          <p:spPr>
            <a:xfrm rot="3600000">
              <a:off x="7931553" y="-1747374"/>
              <a:ext cx="3957570" cy="395757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94727B-17E1-E705-B863-B5642FC8836F}"/>
                </a:ext>
              </a:extLst>
            </p:cNvPr>
            <p:cNvSpPr/>
            <p:nvPr/>
          </p:nvSpPr>
          <p:spPr>
            <a:xfrm rot="17743476">
              <a:off x="8096361" y="-1644858"/>
              <a:ext cx="3542664" cy="36517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883865"/>
                </a:avLst>
              </a:prstTxWarp>
              <a:spAutoFit/>
            </a:bodyPr>
            <a:lstStyle/>
            <a:p>
              <a:r>
                <a:rPr lang="en-GB" sz="2800" cap="none" spc="0" dirty="0">
                  <a:ln w="0"/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E X A M P L E</a:t>
              </a:r>
              <a:endParaRPr lang="en-GB" sz="280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411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7F5DC-D258-256C-9D0B-E2FB34A50640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0BC84D2-F0E7-79F3-5803-3F161E24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59" y="689271"/>
            <a:ext cx="4537289" cy="54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044FB3FA-025A-CE70-041F-E2A126CD7F7C}"/>
              </a:ext>
            </a:extLst>
          </p:cNvPr>
          <p:cNvSpPr/>
          <p:nvPr/>
        </p:nvSpPr>
        <p:spPr>
          <a:xfrm rot="16200000" flipH="1">
            <a:off x="7281039" y="-3159974"/>
            <a:ext cx="1425310" cy="839661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F17BD91-8C5C-B0D9-EFC8-4CE8AE5BB0D7}"/>
              </a:ext>
            </a:extLst>
          </p:cNvPr>
          <p:cNvSpPr txBox="1">
            <a:spLocks/>
          </p:cNvSpPr>
          <p:nvPr/>
        </p:nvSpPr>
        <p:spPr>
          <a:xfrm>
            <a:off x="4221272" y="712988"/>
            <a:ext cx="7732734" cy="865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WHAT FIGURES DO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535BA84-C8A5-9414-A160-B2C0F19E42E0}"/>
              </a:ext>
            </a:extLst>
          </p:cNvPr>
          <p:cNvSpPr txBox="1">
            <a:spLocks/>
          </p:cNvSpPr>
          <p:nvPr/>
        </p:nvSpPr>
        <p:spPr>
          <a:xfrm>
            <a:off x="4183694" y="2599152"/>
            <a:ext cx="7732734" cy="393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COMMUNICATE IDEAS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UNITE CONCEPTS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ENTERTAIN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3E8EB6-83A5-4D55-7F68-590EA2DEF109}"/>
              </a:ext>
            </a:extLst>
          </p:cNvPr>
          <p:cNvGrpSpPr/>
          <p:nvPr/>
        </p:nvGrpSpPr>
        <p:grpSpPr>
          <a:xfrm flipH="1">
            <a:off x="0" y="1313382"/>
            <a:ext cx="6775064" cy="6120814"/>
            <a:chOff x="5428755" y="737186"/>
            <a:chExt cx="6775064" cy="6120814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D1002E5-72D1-FC02-59C0-5F3F26B54906}"/>
                </a:ext>
              </a:extLst>
            </p:cNvPr>
            <p:cNvSpPr/>
            <p:nvPr/>
          </p:nvSpPr>
          <p:spPr>
            <a:xfrm rot="18797686">
              <a:off x="6031710" y="3199452"/>
              <a:ext cx="1620253" cy="1879324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3D4D7C0-73EE-6A5C-084B-B0A36960E4F0}"/>
                </a:ext>
              </a:extLst>
            </p:cNvPr>
            <p:cNvSpPr/>
            <p:nvPr/>
          </p:nvSpPr>
          <p:spPr>
            <a:xfrm rot="17651800">
              <a:off x="6029785" y="2439257"/>
              <a:ext cx="3413494" cy="3350079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5FBC4320-2A12-6A16-0FEA-6E49F396DC0D}"/>
                </a:ext>
              </a:extLst>
            </p:cNvPr>
            <p:cNvSpPr/>
            <p:nvPr/>
          </p:nvSpPr>
          <p:spPr>
            <a:xfrm rot="18711467">
              <a:off x="8139301" y="1880718"/>
              <a:ext cx="2742359" cy="2695842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2A948D-8D44-0713-C2A8-6CC7101ECACA}"/>
                </a:ext>
              </a:extLst>
            </p:cNvPr>
            <p:cNvSpPr/>
            <p:nvPr/>
          </p:nvSpPr>
          <p:spPr>
            <a:xfrm>
              <a:off x="5649280" y="3429000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7F58BD-0326-F9A4-6A0C-BE3799815E6A}"/>
                </a:ext>
              </a:extLst>
            </p:cNvPr>
            <p:cNvSpPr/>
            <p:nvPr/>
          </p:nvSpPr>
          <p:spPr>
            <a:xfrm>
              <a:off x="6892543" y="3341927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4CA377-349C-9B18-4DC5-E1CB1397D57C}"/>
                </a:ext>
              </a:extLst>
            </p:cNvPr>
            <p:cNvSpPr/>
            <p:nvPr/>
          </p:nvSpPr>
          <p:spPr>
            <a:xfrm>
              <a:off x="8079659" y="2169695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3A8654-0228-ABC1-4723-121369DD4352}"/>
                </a:ext>
              </a:extLst>
            </p:cNvPr>
            <p:cNvSpPr/>
            <p:nvPr/>
          </p:nvSpPr>
          <p:spPr>
            <a:xfrm>
              <a:off x="9812207" y="1880937"/>
              <a:ext cx="893440" cy="89344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picture containing tree&#10;&#10;Description automatically generated">
              <a:extLst>
                <a:ext uri="{FF2B5EF4-FFF2-40B4-BE49-F238E27FC236}">
                  <a16:creationId xmlns:a16="http://schemas.microsoft.com/office/drawing/2014/main" id="{D63F78DF-E023-91BA-D7AE-22102CB7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28755" y="1689842"/>
              <a:ext cx="6775064" cy="5168158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262D74A-9805-3111-6AD6-C07CBC447EA6}"/>
                </a:ext>
              </a:extLst>
            </p:cNvPr>
            <p:cNvSpPr/>
            <p:nvPr/>
          </p:nvSpPr>
          <p:spPr>
            <a:xfrm>
              <a:off x="11247760" y="3788647"/>
              <a:ext cx="893440" cy="893440"/>
            </a:xfrm>
            <a:prstGeom prst="ellipse">
              <a:avLst/>
            </a:prstGeom>
            <a:noFill/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D5B81A1-B506-03DA-DCEF-780AD28CCBA5}"/>
                </a:ext>
              </a:extLst>
            </p:cNvPr>
            <p:cNvSpPr/>
            <p:nvPr/>
          </p:nvSpPr>
          <p:spPr>
            <a:xfrm rot="8270968">
              <a:off x="6844236" y="737186"/>
              <a:ext cx="3920461" cy="3708216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2684C07-F9E2-8F0D-4E4B-0B10042FC86E}"/>
                </a:ext>
              </a:extLst>
            </p:cNvPr>
            <p:cNvSpPr/>
            <p:nvPr/>
          </p:nvSpPr>
          <p:spPr>
            <a:xfrm rot="935442">
              <a:off x="8718953" y="2107413"/>
              <a:ext cx="3102275" cy="3049653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1010FF8-6C32-5297-9986-DD42D68C365E}"/>
                </a:ext>
              </a:extLst>
            </p:cNvPr>
            <p:cNvSpPr/>
            <p:nvPr/>
          </p:nvSpPr>
          <p:spPr>
            <a:xfrm>
              <a:off x="7799718" y="2490147"/>
              <a:ext cx="2335760" cy="2208854"/>
            </a:xfrm>
            <a:prstGeom prst="arc">
              <a:avLst>
                <a:gd name="adj1" fmla="val 16200000"/>
                <a:gd name="adj2" fmla="val 20994178"/>
              </a:avLst>
            </a:prstGeom>
            <a:ln w="38100">
              <a:solidFill>
                <a:schemeClr val="accent3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35C2EE-541E-C451-2104-F95C9CC7F3FE}"/>
                </a:ext>
              </a:extLst>
            </p:cNvPr>
            <p:cNvSpPr/>
            <p:nvPr/>
          </p:nvSpPr>
          <p:spPr>
            <a:xfrm>
              <a:off x="9956585" y="3287829"/>
              <a:ext cx="893440" cy="893440"/>
            </a:xfrm>
            <a:prstGeom prst="ellipse">
              <a:avLst/>
            </a:prstGeom>
            <a:noFill/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3465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7F5DC-D258-256C-9D0B-E2FB34A50640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0BC84D2-F0E7-79F3-5803-3F161E24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59" y="689271"/>
            <a:ext cx="4537289" cy="5479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D3B95A-CDB5-46FE-DB96-406F7BBE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3" y="689272"/>
            <a:ext cx="4537288" cy="54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03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291A15-C9DF-7DE5-38A4-9822312470AD}"/>
              </a:ext>
            </a:extLst>
          </p:cNvPr>
          <p:cNvSpPr/>
          <p:nvPr/>
        </p:nvSpPr>
        <p:spPr>
          <a:xfrm>
            <a:off x="522050" y="63024"/>
            <a:ext cx="11147898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C41F7-2AD9-E1C0-CC47-D87023D1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260" y="1602678"/>
            <a:ext cx="6513479" cy="4985981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59DE39-B588-5642-2029-D0801AF8C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112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HEX  C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000" dirty="0">
                <a:solidFill>
                  <a:srgbClr val="FFC000"/>
                </a:solidFill>
                <a:latin typeface="Helvetica Light" panose="020B0403020202020204" pitchFamily="34" charset="0"/>
              </a:rPr>
              <a:t>L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O</a:t>
            </a:r>
            <a:r>
              <a:rPr lang="en-US" sz="80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R  PICKER</a:t>
            </a:r>
          </a:p>
        </p:txBody>
      </p:sp>
    </p:spTree>
    <p:extLst>
      <p:ext uri="{BB962C8B-B14F-4D97-AF65-F5344CB8AC3E}">
        <p14:creationId xmlns:p14="http://schemas.microsoft.com/office/powerpoint/2010/main" val="44471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53832B-7143-EB5A-7288-7A1279D8C128}"/>
              </a:ext>
            </a:extLst>
          </p:cNvPr>
          <p:cNvSpPr/>
          <p:nvPr/>
        </p:nvSpPr>
        <p:spPr>
          <a:xfrm>
            <a:off x="522050" y="63024"/>
            <a:ext cx="11147898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71FCD0-A942-4889-748A-F9FAF7DC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112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BRING  YOUR  #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H</a:t>
            </a:r>
            <a:r>
              <a:rPr lang="en-US" sz="80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</a:t>
            </a:r>
            <a:r>
              <a:rPr lang="en-US" sz="8000" dirty="0">
                <a:solidFill>
                  <a:schemeClr val="accent2"/>
                </a:solidFill>
                <a:latin typeface="Helvetica Light" panose="020B0403020202020204" pitchFamily="34" charset="0"/>
              </a:rPr>
              <a:t>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24D729-EF23-1B39-C06C-FCC0C047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50" y="2707649"/>
            <a:ext cx="5116417" cy="280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24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53832B-7143-EB5A-7288-7A1279D8C128}"/>
              </a:ext>
            </a:extLst>
          </p:cNvPr>
          <p:cNvSpPr/>
          <p:nvPr/>
        </p:nvSpPr>
        <p:spPr>
          <a:xfrm>
            <a:off x="522050" y="63024"/>
            <a:ext cx="11147898" cy="13255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71FCD0-A942-4889-748A-F9FAF7DC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112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BRING  YOUR  #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H</a:t>
            </a:r>
            <a:r>
              <a:rPr lang="en-US" sz="80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</a:t>
            </a:r>
            <a:r>
              <a:rPr lang="en-US" sz="8000" dirty="0">
                <a:solidFill>
                  <a:schemeClr val="accent2"/>
                </a:solidFill>
                <a:latin typeface="Helvetica Light" panose="020B0403020202020204" pitchFamily="34" charset="0"/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440AF-4B6C-0FF7-EB22-1F721682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50" y="2707648"/>
            <a:ext cx="5298989" cy="280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E4EA2-8339-96B3-E076-355206F5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383" y="1817779"/>
            <a:ext cx="4575471" cy="458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725"/>
            <a:ext cx="12192000" cy="1666496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000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  <a:sym typeface="Wingdings" pitchFamily="2" charset="2"/>
              </a:rPr>
              <a:t> 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MOVE</a:t>
            </a:r>
            <a:r>
              <a:rPr lang="en-US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  <a:sym typeface="Wingdings" pitchFamily="2" charset="2"/>
              </a:rPr>
              <a:t>MENT </a:t>
            </a:r>
            <a:r>
              <a:rPr lang="en-US" sz="8800" dirty="0">
                <a:solidFill>
                  <a:schemeClr val="accent5">
                    <a:lumMod val="75000"/>
                  </a:schemeClr>
                </a:solidFill>
                <a:latin typeface="Helvetica Light" panose="020B0403020202020204" pitchFamily="34" charset="0"/>
                <a:sym typeface="Wingdings" pitchFamily="2" charset="2"/>
              </a:rPr>
              <a:t></a:t>
            </a:r>
            <a:endParaRPr lang="en-US" sz="8800" dirty="0">
              <a:solidFill>
                <a:schemeClr val="accent5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428999"/>
            <a:ext cx="12192001" cy="344152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IS THERE A NARRATIVE?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AM I LEADING THE VIEWER?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SINGLE OR MULTIPART FIGURE?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51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848CC-EEA0-9212-E1BF-A67957F57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7425"/>
          <a:stretch/>
        </p:blipFill>
        <p:spPr>
          <a:xfrm>
            <a:off x="3277590" y="1749777"/>
            <a:ext cx="7658024" cy="3603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91DB2C-AD1F-1F03-0836-4ECEFCE7C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82575"/>
          <a:stretch/>
        </p:blipFill>
        <p:spPr>
          <a:xfrm>
            <a:off x="1661584" y="1749777"/>
            <a:ext cx="1616006" cy="36039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4525C53-D19C-9BD3-D931-FDC28DAF4B1B}"/>
              </a:ext>
            </a:extLst>
          </p:cNvPr>
          <p:cNvSpPr/>
          <p:nvPr/>
        </p:nvSpPr>
        <p:spPr>
          <a:xfrm>
            <a:off x="2918177" y="1557866"/>
            <a:ext cx="677334" cy="67733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183B1-46C3-8FEB-96BF-7162B5D9CC3C}"/>
              </a:ext>
            </a:extLst>
          </p:cNvPr>
          <p:cNvSpPr txBox="1"/>
          <p:nvPr/>
        </p:nvSpPr>
        <p:spPr>
          <a:xfrm>
            <a:off x="10530416" y="1373313"/>
            <a:ext cx="876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0</a:t>
            </a:r>
            <a:r>
              <a:rPr lang="en-US" sz="2800" baseline="-2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MY</a:t>
            </a:r>
            <a:endParaRPr lang="en-US" sz="2400" baseline="-25000" dirty="0">
              <a:solidFill>
                <a:schemeClr val="accent3">
                  <a:lumMod val="60000"/>
                  <a:lumOff val="40000"/>
                </a:schemeClr>
              </a:solidFill>
              <a:latin typeface="Neris Ligh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6867F-02FE-B24A-B591-01FE808FEB6B}"/>
              </a:ext>
            </a:extLst>
          </p:cNvPr>
          <p:cNvSpPr txBox="1"/>
          <p:nvPr/>
        </p:nvSpPr>
        <p:spPr>
          <a:xfrm>
            <a:off x="2847144" y="981025"/>
            <a:ext cx="1341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80</a:t>
            </a:r>
            <a:r>
              <a:rPr lang="en-US" sz="2800" baseline="-2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MY</a:t>
            </a:r>
            <a:endParaRPr lang="en-US" sz="2400" baseline="-25000" dirty="0">
              <a:solidFill>
                <a:schemeClr val="accent3">
                  <a:lumMod val="60000"/>
                  <a:lumOff val="40000"/>
                </a:schemeClr>
              </a:solidFill>
              <a:latin typeface="Neris Light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98E3C8-62E1-588F-6B1C-30CDBA0ABEE6}"/>
              </a:ext>
            </a:extLst>
          </p:cNvPr>
          <p:cNvGrpSpPr/>
          <p:nvPr/>
        </p:nvGrpSpPr>
        <p:grpSpPr>
          <a:xfrm>
            <a:off x="107013" y="1464874"/>
            <a:ext cx="1149565" cy="1762710"/>
            <a:chOff x="107013" y="1464874"/>
            <a:chExt cx="1149565" cy="176271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378C0E-34F6-57D9-DDC3-13A804E1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 rot="21138886" flipH="1">
              <a:off x="107013" y="1464874"/>
              <a:ext cx="1149565" cy="6556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E3EB2E-C5A1-D908-9FBA-53DD6E83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 rot="20957717" flipH="1">
              <a:off x="162639" y="2422781"/>
              <a:ext cx="1024296" cy="804803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7DD1DC-9363-20DE-72EB-445B2843454C}"/>
                </a:ext>
              </a:extLst>
            </p:cNvPr>
            <p:cNvCxnSpPr>
              <a:cxnSpLocks/>
            </p:cNvCxnSpPr>
            <p:nvPr/>
          </p:nvCxnSpPr>
          <p:spPr>
            <a:xfrm>
              <a:off x="110823" y="2251384"/>
              <a:ext cx="1141944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F48F4E-BDB1-0919-2C7C-5DDFD148B296}"/>
              </a:ext>
            </a:extLst>
          </p:cNvPr>
          <p:cNvGrpSpPr/>
          <p:nvPr/>
        </p:nvGrpSpPr>
        <p:grpSpPr>
          <a:xfrm>
            <a:off x="1532276" y="65955"/>
            <a:ext cx="3779707" cy="1121249"/>
            <a:chOff x="1532276" y="65955"/>
            <a:chExt cx="3779707" cy="112124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3BE2D8E-3E79-1B87-28F9-08A56066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2276" y="194919"/>
              <a:ext cx="1078663" cy="90058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F2FE2-F613-79AE-DE22-42878184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7144" y="163819"/>
              <a:ext cx="1078663" cy="8475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E11123B-90FB-D776-E472-01DDDD431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2012" y="137206"/>
              <a:ext cx="1149971" cy="93263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629CEE-2720-338C-C3D2-413BE9B067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3290" y="65955"/>
              <a:ext cx="0" cy="1121249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376BCD-EE0B-14F8-3A77-905752F2F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9471" y="65955"/>
              <a:ext cx="0" cy="1121249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AF8DDDE-DB5A-69FC-754F-C73643FF5DDD}"/>
              </a:ext>
            </a:extLst>
          </p:cNvPr>
          <p:cNvGrpSpPr/>
          <p:nvPr/>
        </p:nvGrpSpPr>
        <p:grpSpPr>
          <a:xfrm rot="4500000">
            <a:off x="10329200" y="-1644533"/>
            <a:ext cx="3503956" cy="3503956"/>
            <a:chOff x="7931553" y="-1747374"/>
            <a:chExt cx="3957570" cy="39575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FD365C-2833-EC91-D6C7-9AA118D8C4BB}"/>
                </a:ext>
              </a:extLst>
            </p:cNvPr>
            <p:cNvSpPr/>
            <p:nvPr/>
          </p:nvSpPr>
          <p:spPr>
            <a:xfrm rot="3600000">
              <a:off x="7931553" y="-1747374"/>
              <a:ext cx="3957570" cy="395757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CD53AC-C26C-9226-0E54-854E5F28E9F1}"/>
                </a:ext>
              </a:extLst>
            </p:cNvPr>
            <p:cNvSpPr/>
            <p:nvPr/>
          </p:nvSpPr>
          <p:spPr>
            <a:xfrm rot="17743476">
              <a:off x="8096361" y="-1644858"/>
              <a:ext cx="3542664" cy="36517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883865"/>
                </a:avLst>
              </a:prstTxWarp>
              <a:spAutoFit/>
            </a:bodyPr>
            <a:lstStyle/>
            <a:p>
              <a:r>
                <a:rPr lang="en-GB" sz="2800" cap="none" spc="0" dirty="0">
                  <a:ln w="0"/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E X A M P L E</a:t>
              </a:r>
              <a:endParaRPr lang="en-GB" sz="280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303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40ED2-20C7-9F39-37EC-0E0B6038D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61090"/>
          <a:stretch/>
        </p:blipFill>
        <p:spPr>
          <a:xfrm>
            <a:off x="7327074" y="1749777"/>
            <a:ext cx="3608539" cy="3603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91DB2C-AD1F-1F03-0836-4ECEFCE7C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38910"/>
          <a:stretch/>
        </p:blipFill>
        <p:spPr>
          <a:xfrm>
            <a:off x="1661584" y="1749777"/>
            <a:ext cx="5665491" cy="360397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D2695C5-C6A0-2CF2-CA23-E4FB1100901A}"/>
              </a:ext>
            </a:extLst>
          </p:cNvPr>
          <p:cNvSpPr/>
          <p:nvPr/>
        </p:nvSpPr>
        <p:spPr>
          <a:xfrm>
            <a:off x="6970888" y="1557866"/>
            <a:ext cx="677334" cy="67733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93814-2F5A-0A8D-74BB-F78D9875A2AB}"/>
              </a:ext>
            </a:extLst>
          </p:cNvPr>
          <p:cNvSpPr txBox="1"/>
          <p:nvPr/>
        </p:nvSpPr>
        <p:spPr>
          <a:xfrm>
            <a:off x="10530416" y="1373313"/>
            <a:ext cx="876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0</a:t>
            </a:r>
            <a:r>
              <a:rPr lang="en-US" sz="2800" baseline="-2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MY</a:t>
            </a:r>
            <a:endParaRPr lang="en-US" sz="2400" baseline="-25000" dirty="0">
              <a:solidFill>
                <a:schemeClr val="accent3">
                  <a:lumMod val="60000"/>
                  <a:lumOff val="40000"/>
                </a:schemeClr>
              </a:solidFill>
              <a:latin typeface="Neris Ligh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83F22-1ABA-3091-D326-590D7791D639}"/>
              </a:ext>
            </a:extLst>
          </p:cNvPr>
          <p:cNvSpPr txBox="1"/>
          <p:nvPr/>
        </p:nvSpPr>
        <p:spPr>
          <a:xfrm>
            <a:off x="6955999" y="981025"/>
            <a:ext cx="1341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40</a:t>
            </a:r>
            <a:r>
              <a:rPr lang="en-US" sz="2800" baseline="-2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MY</a:t>
            </a:r>
            <a:endParaRPr lang="en-US" sz="2400" baseline="-25000" dirty="0">
              <a:solidFill>
                <a:schemeClr val="accent3">
                  <a:lumMod val="60000"/>
                  <a:lumOff val="40000"/>
                </a:schemeClr>
              </a:solidFill>
              <a:latin typeface="Neris Light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978172-1994-CBDA-DE10-877EFF4C976F}"/>
              </a:ext>
            </a:extLst>
          </p:cNvPr>
          <p:cNvGrpSpPr/>
          <p:nvPr/>
        </p:nvGrpSpPr>
        <p:grpSpPr>
          <a:xfrm>
            <a:off x="107013" y="1464874"/>
            <a:ext cx="1149565" cy="1762710"/>
            <a:chOff x="107013" y="1464874"/>
            <a:chExt cx="1149565" cy="176271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4EB0058-816C-620E-B3BF-246AD2FF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 rot="21138886" flipH="1">
              <a:off x="107013" y="1464874"/>
              <a:ext cx="1149565" cy="6556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818586-FB1B-B1A3-25EB-5EE6E4680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 rot="20957717" flipH="1">
              <a:off x="162639" y="2422781"/>
              <a:ext cx="1024296" cy="804803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B399838-2CC2-A599-0670-E4B7C4B0C78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23" y="2251384"/>
              <a:ext cx="1141944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EE4433-BF1C-E4F8-2443-2BCDA441E2AA}"/>
              </a:ext>
            </a:extLst>
          </p:cNvPr>
          <p:cNvGrpSpPr/>
          <p:nvPr/>
        </p:nvGrpSpPr>
        <p:grpSpPr>
          <a:xfrm>
            <a:off x="1532276" y="65955"/>
            <a:ext cx="3779707" cy="1121249"/>
            <a:chOff x="1532276" y="65955"/>
            <a:chExt cx="3779707" cy="11212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7732467-081D-F6AA-9412-3FF6815C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32276" y="194919"/>
              <a:ext cx="1078663" cy="90058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2D36FC-E054-E3F1-B836-6C9F3973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47144" y="163819"/>
              <a:ext cx="1078663" cy="84752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DC38B80-C535-5D7C-E874-7FD1EF9CE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62012" y="137206"/>
              <a:ext cx="1149971" cy="932632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50EF5B-089D-1704-0D52-ADC81DDAE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3290" y="65955"/>
              <a:ext cx="0" cy="1121249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E4DB24-C852-06EF-15D7-4E53E0DFF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9471" y="65955"/>
              <a:ext cx="0" cy="1121249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449816-F6DA-A475-EFB6-735D18A42392}"/>
              </a:ext>
            </a:extLst>
          </p:cNvPr>
          <p:cNvGrpSpPr/>
          <p:nvPr/>
        </p:nvGrpSpPr>
        <p:grpSpPr>
          <a:xfrm>
            <a:off x="5902196" y="47500"/>
            <a:ext cx="2662531" cy="1052260"/>
            <a:chOff x="5902196" y="47500"/>
            <a:chExt cx="2662531" cy="10522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38EF19-8551-8C6C-E19E-D3D9487D9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5289" y="47500"/>
              <a:ext cx="0" cy="1012832"/>
            </a:xfrm>
            <a:prstGeom prst="line">
              <a:avLst/>
            </a:prstGeom>
            <a:ln w="38100">
              <a:solidFill>
                <a:srgbClr val="E749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3B8F046-4727-FA4C-E6F5-E19E1062C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1054592" flipH="1">
              <a:off x="5902196" y="189897"/>
              <a:ext cx="1216907" cy="90986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40388E3-582F-F5BB-0004-BC96ED8BD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78496" y="127286"/>
              <a:ext cx="1086231" cy="96821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EAD61E2-899D-C0EC-C15E-EF23C1536B87}"/>
              </a:ext>
            </a:extLst>
          </p:cNvPr>
          <p:cNvGrpSpPr/>
          <p:nvPr/>
        </p:nvGrpSpPr>
        <p:grpSpPr>
          <a:xfrm rot="4500000">
            <a:off x="10329200" y="-1644533"/>
            <a:ext cx="3503956" cy="3503956"/>
            <a:chOff x="7931553" y="-1747374"/>
            <a:chExt cx="3957570" cy="39575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05867A-6FB5-6838-1A11-91AD82CDF3A2}"/>
                </a:ext>
              </a:extLst>
            </p:cNvPr>
            <p:cNvSpPr/>
            <p:nvPr/>
          </p:nvSpPr>
          <p:spPr>
            <a:xfrm rot="3600000">
              <a:off x="7931553" y="-1747374"/>
              <a:ext cx="3957570" cy="395757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5CAF67-9D38-7585-3DBA-2ADEFB64C015}"/>
                </a:ext>
              </a:extLst>
            </p:cNvPr>
            <p:cNvSpPr/>
            <p:nvPr/>
          </p:nvSpPr>
          <p:spPr>
            <a:xfrm rot="17743476">
              <a:off x="8096361" y="-1644858"/>
              <a:ext cx="3542664" cy="36517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883865"/>
                </a:avLst>
              </a:prstTxWarp>
              <a:spAutoFit/>
            </a:bodyPr>
            <a:lstStyle/>
            <a:p>
              <a:r>
                <a:rPr lang="en-GB" sz="2800" cap="none" spc="0" dirty="0">
                  <a:ln w="0"/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E X A M P L E</a:t>
              </a:r>
              <a:endParaRPr lang="en-GB" sz="280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57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8EF139-6256-BD67-EBE0-7C42993692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71974"/>
          <a:stretch/>
        </p:blipFill>
        <p:spPr>
          <a:xfrm>
            <a:off x="8336478" y="1749777"/>
            <a:ext cx="2599136" cy="3603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91DB2C-AD1F-1F03-0836-4ECEFCE7C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28026"/>
          <a:stretch/>
        </p:blipFill>
        <p:spPr>
          <a:xfrm>
            <a:off x="1661584" y="1749777"/>
            <a:ext cx="6674894" cy="36039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E027EA9-15B2-B5BE-1439-DC801FEDAA4A}"/>
              </a:ext>
            </a:extLst>
          </p:cNvPr>
          <p:cNvSpPr/>
          <p:nvPr/>
        </p:nvSpPr>
        <p:spPr>
          <a:xfrm>
            <a:off x="8009466" y="4823177"/>
            <a:ext cx="677334" cy="67733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93814-2F5A-0A8D-74BB-F78D9875A2AB}"/>
              </a:ext>
            </a:extLst>
          </p:cNvPr>
          <p:cNvSpPr txBox="1"/>
          <p:nvPr/>
        </p:nvSpPr>
        <p:spPr>
          <a:xfrm>
            <a:off x="10530416" y="1373313"/>
            <a:ext cx="876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0</a:t>
            </a:r>
            <a:r>
              <a:rPr lang="en-US" sz="2800" baseline="-2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MY</a:t>
            </a:r>
            <a:endParaRPr lang="en-US" sz="2400" baseline="-25000" dirty="0">
              <a:solidFill>
                <a:schemeClr val="accent3">
                  <a:lumMod val="60000"/>
                  <a:lumOff val="40000"/>
                </a:schemeClr>
              </a:solidFill>
              <a:latin typeface="Neris Ligh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6A657-0C62-8F13-38B5-375A9807614D}"/>
              </a:ext>
            </a:extLst>
          </p:cNvPr>
          <p:cNvSpPr txBox="1"/>
          <p:nvPr/>
        </p:nvSpPr>
        <p:spPr>
          <a:xfrm>
            <a:off x="8057617" y="5468609"/>
            <a:ext cx="1341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30</a:t>
            </a:r>
            <a:r>
              <a:rPr lang="en-US" sz="2800" baseline="-250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MY</a:t>
            </a:r>
            <a:endParaRPr lang="en-US" sz="2400" baseline="-25000" dirty="0">
              <a:solidFill>
                <a:schemeClr val="accent3">
                  <a:lumMod val="60000"/>
                  <a:lumOff val="40000"/>
                </a:schemeClr>
              </a:solidFill>
              <a:latin typeface="Neris Light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2BCCE1-E728-5F28-DB30-08C94E5AE989}"/>
              </a:ext>
            </a:extLst>
          </p:cNvPr>
          <p:cNvGrpSpPr/>
          <p:nvPr/>
        </p:nvGrpSpPr>
        <p:grpSpPr>
          <a:xfrm>
            <a:off x="107013" y="1464874"/>
            <a:ext cx="1149565" cy="1762710"/>
            <a:chOff x="107013" y="1464874"/>
            <a:chExt cx="1149565" cy="176271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C7FC3A-D221-6B88-74BF-7740F9862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 rot="21138886" flipH="1">
              <a:off x="107013" y="1464874"/>
              <a:ext cx="1149565" cy="6556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223FF5-14A0-F169-645E-9F7A34E5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 rot="20957717" flipH="1">
              <a:off x="162639" y="2422781"/>
              <a:ext cx="1024296" cy="804803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87FF78-3CE3-A3D0-18D6-38DFA44A5DD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23" y="2251384"/>
              <a:ext cx="1141944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330967-4116-E3D6-BAEF-F8936F896C79}"/>
              </a:ext>
            </a:extLst>
          </p:cNvPr>
          <p:cNvGrpSpPr/>
          <p:nvPr/>
        </p:nvGrpSpPr>
        <p:grpSpPr>
          <a:xfrm>
            <a:off x="1532276" y="65955"/>
            <a:ext cx="3779707" cy="1121249"/>
            <a:chOff x="1532276" y="65955"/>
            <a:chExt cx="3779707" cy="112124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9D6787-04C5-D21E-F2C1-ABF513806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32276" y="194919"/>
              <a:ext cx="1078663" cy="90058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88841A-F8A7-870A-F51D-B869A736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47144" y="163819"/>
              <a:ext cx="1078663" cy="84752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9502AE-5C82-2693-AA58-BB8B92DA0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62012" y="137206"/>
              <a:ext cx="1149971" cy="932632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662EF6-8754-2369-2EE4-16B0ACA399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3290" y="65955"/>
              <a:ext cx="0" cy="1121249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4B1671C-435B-D6D9-1B67-020FF6ACD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9471" y="65955"/>
              <a:ext cx="0" cy="1121249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71A6D6-7BB4-0200-982F-5DB2C35B6991}"/>
              </a:ext>
            </a:extLst>
          </p:cNvPr>
          <p:cNvGrpSpPr/>
          <p:nvPr/>
        </p:nvGrpSpPr>
        <p:grpSpPr>
          <a:xfrm>
            <a:off x="5902196" y="47500"/>
            <a:ext cx="2662531" cy="1052260"/>
            <a:chOff x="5902196" y="47500"/>
            <a:chExt cx="2662531" cy="105226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C71D929-5201-F690-2237-075058B79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5289" y="47500"/>
              <a:ext cx="0" cy="1012832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D485A1D-19F0-1982-A9C5-5BC28623A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 rot="21054592" flipH="1">
              <a:off x="5902196" y="189897"/>
              <a:ext cx="1216907" cy="90986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E0D5E9-2E10-BF9E-6C6F-B77DA0675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</a:blip>
            <a:stretch>
              <a:fillRect/>
            </a:stretch>
          </p:blipFill>
          <p:spPr>
            <a:xfrm>
              <a:off x="7478496" y="127286"/>
              <a:ext cx="1086231" cy="96821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17D1AE-FE6F-AFD0-222F-3761B8645168}"/>
              </a:ext>
            </a:extLst>
          </p:cNvPr>
          <p:cNvGrpSpPr/>
          <p:nvPr/>
        </p:nvGrpSpPr>
        <p:grpSpPr>
          <a:xfrm>
            <a:off x="4680719" y="5861649"/>
            <a:ext cx="3819561" cy="940230"/>
            <a:chOff x="5570412" y="5861649"/>
            <a:chExt cx="3819561" cy="94023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CFF67EF-F726-4979-37C3-616C64C43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5570412" y="5861649"/>
              <a:ext cx="1051175" cy="9369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20E383A-142E-4805-7FCE-FC54B49D1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7006442" y="5921349"/>
              <a:ext cx="1051175" cy="8805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8DAED36-6B23-1894-D45A-1D0D67D11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8336478" y="5936290"/>
              <a:ext cx="1053495" cy="7876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36D841-F8DF-71D0-7DA2-2167D0539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8297" y="5861649"/>
              <a:ext cx="0" cy="862324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3DFC89F-DC30-8E47-7D7A-3D17DCC70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2084" y="5991829"/>
              <a:ext cx="0" cy="735536"/>
            </a:xfrm>
            <a:prstGeom prst="line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2BA430C-A82E-B8E3-B41C-B047D5E276E1}"/>
              </a:ext>
            </a:extLst>
          </p:cNvPr>
          <p:cNvGrpSpPr/>
          <p:nvPr/>
        </p:nvGrpSpPr>
        <p:grpSpPr>
          <a:xfrm rot="4500000">
            <a:off x="10329200" y="-1644533"/>
            <a:ext cx="3503956" cy="3503956"/>
            <a:chOff x="7931553" y="-1747374"/>
            <a:chExt cx="3957570" cy="39575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76068D-EBF1-749F-D23B-06E2D8CAE955}"/>
                </a:ext>
              </a:extLst>
            </p:cNvPr>
            <p:cNvSpPr/>
            <p:nvPr/>
          </p:nvSpPr>
          <p:spPr>
            <a:xfrm rot="3600000">
              <a:off x="7931553" y="-1747374"/>
              <a:ext cx="3957570" cy="395757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153E8C-4165-9DD7-5D95-97A551BA6DFF}"/>
                </a:ext>
              </a:extLst>
            </p:cNvPr>
            <p:cNvSpPr/>
            <p:nvPr/>
          </p:nvSpPr>
          <p:spPr>
            <a:xfrm rot="17743476">
              <a:off x="8096361" y="-1644858"/>
              <a:ext cx="3542664" cy="36517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883865"/>
                </a:avLst>
              </a:prstTxWarp>
              <a:spAutoFit/>
            </a:bodyPr>
            <a:lstStyle/>
            <a:p>
              <a:r>
                <a:rPr lang="en-GB" sz="2800" cap="none" spc="0" dirty="0">
                  <a:ln w="0"/>
                  <a:solidFill>
                    <a:schemeClr val="accent5">
                      <a:lumMod val="20000"/>
                      <a:lumOff val="80000"/>
                    </a:schemeClr>
                  </a:solidFill>
                  <a:latin typeface="Helvetica Light" panose="020B0403020202020204" pitchFamily="34" charset="0"/>
                </a:rPr>
                <a:t>E X A M P L E</a:t>
              </a:r>
              <a:endParaRPr lang="en-GB" sz="280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663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A234B-8F4E-00E7-72B1-83367236F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12"/>
          <a:stretch/>
        </p:blipFill>
        <p:spPr>
          <a:xfrm>
            <a:off x="637743" y="356984"/>
            <a:ext cx="5046362" cy="637744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2BEC4C-D8D1-4C4B-8F7A-B72AA945857F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050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A234B-8F4E-00E7-72B1-83367236F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12"/>
          <a:stretch/>
        </p:blipFill>
        <p:spPr>
          <a:xfrm>
            <a:off x="637743" y="356984"/>
            <a:ext cx="5046362" cy="6377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350447-46DB-5E62-5630-53B1DC20D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31" r="-1085"/>
          <a:stretch/>
        </p:blipFill>
        <p:spPr>
          <a:xfrm>
            <a:off x="6693242" y="356984"/>
            <a:ext cx="4885036" cy="637744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758C77F-5C8F-B0E8-A0C8-96C91818D76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67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044FB3FA-025A-CE70-041F-E2A126CD7F7C}"/>
              </a:ext>
            </a:extLst>
          </p:cNvPr>
          <p:cNvSpPr/>
          <p:nvPr/>
        </p:nvSpPr>
        <p:spPr>
          <a:xfrm rot="5400000">
            <a:off x="2879421" y="-2527271"/>
            <a:ext cx="1380993" cy="71398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F17BD91-8C5C-B0D9-EFC8-4CE8AE5BB0D7}"/>
              </a:ext>
            </a:extLst>
          </p:cNvPr>
          <p:cNvSpPr txBox="1">
            <a:spLocks/>
          </p:cNvSpPr>
          <p:nvPr/>
        </p:nvSpPr>
        <p:spPr>
          <a:xfrm>
            <a:off x="-1315232" y="714932"/>
            <a:ext cx="7732734" cy="865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i="1" dirty="0">
                <a:solidFill>
                  <a:schemeClr val="bg1"/>
                </a:solidFill>
                <a:latin typeface="Helvetica Light Oblique" panose="020B0403020202020204" pitchFamily="34" charset="0"/>
              </a:rPr>
              <a:t>GOOD</a:t>
            </a: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  FIGURES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535BA84-C8A5-9414-A160-B2C0F19E42E0}"/>
              </a:ext>
            </a:extLst>
          </p:cNvPr>
          <p:cNvSpPr txBox="1">
            <a:spLocks/>
          </p:cNvSpPr>
          <p:nvPr/>
        </p:nvSpPr>
        <p:spPr>
          <a:xfrm>
            <a:off x="688933" y="2572679"/>
            <a:ext cx="7732734" cy="393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TELL THE </a:t>
            </a:r>
            <a:r>
              <a:rPr lang="en-US" sz="36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 Oblique" panose="020B0403020202020204" pitchFamily="34" charset="0"/>
              </a:rPr>
              <a:t>WHOLE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 STORY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EASILY INTERPRETABLE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PLEASE THE EYES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911D-7FF8-3ACC-8C5C-1D6EC53E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25426" y="1733144"/>
            <a:ext cx="510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29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A234B-8F4E-00E7-72B1-83367236F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12"/>
          <a:stretch/>
        </p:blipFill>
        <p:spPr>
          <a:xfrm>
            <a:off x="637743" y="356984"/>
            <a:ext cx="5046362" cy="6377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EB663-D56B-3F9B-2E53-661F03B2E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12"/>
          <a:stretch/>
        </p:blipFill>
        <p:spPr>
          <a:xfrm>
            <a:off x="6771235" y="356984"/>
            <a:ext cx="4783022" cy="623849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5577AA-C1F7-FA9D-489B-B2DA39790C04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55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725"/>
            <a:ext cx="12192000" cy="1666496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PRO</a:t>
            </a: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PORTIONS</a:t>
            </a:r>
            <a:endParaRPr lang="en-US" sz="8800" dirty="0">
              <a:solidFill>
                <a:schemeClr val="accent4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428999"/>
            <a:ext cx="12192001" cy="344152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DO PROPORTIONS MATTER? (PCA)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CAN I CONVEY IMPORTANCE?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SOME PORPORTIONS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Helvetica Light" panose="020B0403020202020204" pitchFamily="34" charset="0"/>
              </a:rPr>
              <a:t>DON’T WORK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538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7F5DC-D258-256C-9D0B-E2FB34A50640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E8D63F2-2389-09AB-515D-33F688D3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4" y="689271"/>
            <a:ext cx="4537288" cy="5479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22275-D828-06BF-9702-A93A866C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46" y="689271"/>
            <a:ext cx="4537287" cy="54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8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C098F5-F1F6-378C-C0DB-43306EE0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4" y="442631"/>
            <a:ext cx="10500659" cy="62582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FB764F-8E2F-38C4-595D-EB47BD1E2D0B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271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B54296-6DE7-DDF2-42FB-B304035A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9725"/>
            <a:ext cx="12192000" cy="1666496"/>
          </a:xfr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Apple Chancery" panose="03020702040506060504" pitchFamily="66" charset="-79"/>
              </a:rPr>
              <a:t>TEXT</a:t>
            </a:r>
            <a:r>
              <a:rPr lang="en-US" sz="8000" dirty="0">
                <a:solidFill>
                  <a:schemeClr val="accent4">
                    <a:lumMod val="75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Apple Chancery" panose="03020702040506060504" pitchFamily="66" charset="-79"/>
              </a:rPr>
              <a:t>  </a:t>
            </a:r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  <a:ea typeface="Noteworthy Light" panose="02000400000000000000" pitchFamily="2" charset="77"/>
                <a:cs typeface="Apple Chancery" panose="03020702040506060504" pitchFamily="66" charset="-79"/>
              </a:rPr>
              <a:t>AND</a:t>
            </a:r>
            <a:r>
              <a:rPr lang="en-US" sz="8000" dirty="0">
                <a:solidFill>
                  <a:schemeClr val="accent4">
                    <a:lumMod val="75000"/>
                  </a:schemeClr>
                </a:solidFill>
                <a:latin typeface="Helvetica Light" panose="020B0403020202020204" pitchFamily="34" charset="0"/>
                <a:ea typeface="Noteworthy Light" panose="02000400000000000000" pitchFamily="2" charset="77"/>
                <a:cs typeface="Apple Chancery" panose="03020702040506060504" pitchFamily="66" charset="-79"/>
              </a:rPr>
              <a:t> </a:t>
            </a:r>
            <a:r>
              <a:rPr lang="en-US" sz="80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Apple Chancery" panose="03020702040506060504" pitchFamily="66" charset="-79"/>
              </a:rPr>
              <a:t> </a:t>
            </a:r>
            <a:r>
              <a:rPr lang="en-US" sz="88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Script" panose="020B0804020000000003" pitchFamily="34" charset="0"/>
                <a:ea typeface="Noteworthy Light" panose="02000400000000000000" pitchFamily="2" charset="77"/>
                <a:cs typeface="Apple Chancery" panose="03020702040506060504" pitchFamily="66" charset="-79"/>
              </a:rPr>
              <a:t>FONTS</a:t>
            </a:r>
            <a:endParaRPr lang="en-US" sz="8800" dirty="0">
              <a:solidFill>
                <a:schemeClr val="accent2">
                  <a:lumMod val="60000"/>
                  <a:lumOff val="40000"/>
                </a:schemeClr>
              </a:solidFill>
              <a:latin typeface="Noteworthy Light" panose="02000400000000000000" pitchFamily="2" charset="77"/>
              <a:ea typeface="Noteworthy Light" panose="02000400000000000000" pitchFamily="2" charset="77"/>
              <a:cs typeface="Apple Chancery" panose="03020702040506060504" pitchFamily="66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E0991-4C93-D41D-4A39-CF5050406EDE}"/>
              </a:ext>
            </a:extLst>
          </p:cNvPr>
          <p:cNvSpPr txBox="1"/>
          <p:nvPr/>
        </p:nvSpPr>
        <p:spPr>
          <a:xfrm>
            <a:off x="-1" y="2480153"/>
            <a:ext cx="12192001" cy="4377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90000" rtlCol="0">
            <a:noAutofit/>
          </a:bodyPr>
          <a:lstStyle/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BDB91-68BF-787E-3C49-91E24CBF3394}"/>
              </a:ext>
            </a:extLst>
          </p:cNvPr>
          <p:cNvSpPr txBox="1"/>
          <p:nvPr/>
        </p:nvSpPr>
        <p:spPr>
          <a:xfrm>
            <a:off x="0" y="3428999"/>
            <a:ext cx="12192001" cy="3441527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SERIF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VS. 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NON-SERIF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ooper Black" panose="0208090404030B020404" pitchFamily="18" charset="77"/>
              </a:rPr>
              <a:t>PLAYFUL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VS. 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CONSERVATIVE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TEXT TO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rPr>
              <a:t>MAKE A POINT</a:t>
            </a: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71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8522-1B97-8EFC-4C73-4464C49F5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3811" y="1941095"/>
            <a:ext cx="7732293" cy="423586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EVERYONE FALL ASLEEP AND HATE YOUR TALK AND AVOID YOU AT THE COFFEE BREAK AND DAYDREAM ABOUT YOU BEING EATEN BY A GIANT MANTIS AND WONDER IF YOU CUT YOUR OWN HAIR AND GENERALLY FEEL LIKE THEY’VE TAKEN ILLICIT DRUGS THAT MAKE TIME SOLELY A CONSTRUCT OF A CRUEL AND VINDICTIVE GOD.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C1D91C-3DE8-109B-FBF7-C2B54113C5EE}"/>
              </a:ext>
            </a:extLst>
          </p:cNvPr>
          <p:cNvSpPr txBox="1">
            <a:spLocks/>
          </p:cNvSpPr>
          <p:nvPr/>
        </p:nvSpPr>
        <p:spPr>
          <a:xfrm>
            <a:off x="0" y="470068"/>
            <a:ext cx="12192000" cy="1679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 ON HOW TO:</a:t>
            </a:r>
          </a:p>
        </p:txBody>
      </p:sp>
    </p:spTree>
    <p:extLst>
      <p:ext uri="{BB962C8B-B14F-4D97-AF65-F5344CB8AC3E}">
        <p14:creationId xmlns:p14="http://schemas.microsoft.com/office/powerpoint/2010/main" val="2584307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41FC70-3265-ACA1-7DD3-01F5384F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60638"/>
            <a:ext cx="8080118" cy="65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05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4FCFE-4BEB-293D-914E-F0949315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60638"/>
            <a:ext cx="8080118" cy="65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39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AD687-7F14-FBCA-9EFA-6CD3CF34B16C}"/>
              </a:ext>
            </a:extLst>
          </p:cNvPr>
          <p:cNvSpPr txBox="1"/>
          <p:nvPr/>
        </p:nvSpPr>
        <p:spPr>
          <a:xfrm>
            <a:off x="-1" y="2668044"/>
            <a:ext cx="12192001" cy="4189956"/>
          </a:xfrm>
          <a:prstGeom prst="rect">
            <a:avLst/>
          </a:prstGeom>
          <a:solidFill>
            <a:srgbClr val="FFD579"/>
          </a:solidFill>
        </p:spPr>
        <p:txBody>
          <a:bodyPr wrap="square" lIns="90000" rtlCol="0">
            <a:no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98E2A-8AD7-2139-2F50-50E3D4B6B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87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rgbClr val="FFD579"/>
                </a:solidFill>
                <a:latin typeface="Helvetica Light" panose="020B0403020202020204" pitchFamily="34" charset="0"/>
              </a:rPr>
              <a:t>ODDS</a:t>
            </a:r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+</a:t>
            </a:r>
            <a:r>
              <a:rPr lang="en-US" sz="88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rPr>
              <a:t> ENDS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87B03-760D-5384-C115-3C7B0F1BC714}"/>
              </a:ext>
            </a:extLst>
          </p:cNvPr>
          <p:cNvSpPr txBox="1"/>
          <p:nvPr/>
        </p:nvSpPr>
        <p:spPr>
          <a:xfrm>
            <a:off x="-1" y="3106454"/>
            <a:ext cx="12192002" cy="331313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RULE OF THIRDS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DROP SHADOW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…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•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…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67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DD3D08-9D36-E078-87EF-2A1330BC1C76}"/>
              </a:ext>
            </a:extLst>
          </p:cNvPr>
          <p:cNvSpPr/>
          <p:nvPr/>
        </p:nvSpPr>
        <p:spPr>
          <a:xfrm>
            <a:off x="8027157" y="0"/>
            <a:ext cx="4164843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B3EAF1-03D7-4C19-F255-2B02162BC084}"/>
              </a:ext>
            </a:extLst>
          </p:cNvPr>
          <p:cNvSpPr/>
          <p:nvPr/>
        </p:nvSpPr>
        <p:spPr>
          <a:xfrm>
            <a:off x="4026089" y="0"/>
            <a:ext cx="4164843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E6140-2994-111F-74B3-975D5CC5BF6D}"/>
              </a:ext>
            </a:extLst>
          </p:cNvPr>
          <p:cNvSpPr txBox="1"/>
          <p:nvPr/>
        </p:nvSpPr>
        <p:spPr>
          <a:xfrm>
            <a:off x="0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PAPER</a:t>
            </a:r>
            <a:endParaRPr lang="en-US" sz="5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  <a:p>
            <a:pPr algn="ctr">
              <a:lnSpc>
                <a:spcPts val="5000"/>
              </a:lnSpc>
            </a:pPr>
            <a:r>
              <a:rPr lang="en-US" sz="42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40FF0-668D-23EC-53BB-FF1D5ED4B9D8}"/>
              </a:ext>
            </a:extLst>
          </p:cNvPr>
          <p:cNvSpPr txBox="1"/>
          <p:nvPr/>
        </p:nvSpPr>
        <p:spPr>
          <a:xfrm>
            <a:off x="4001068" y="5326227"/>
            <a:ext cx="416484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POSTER</a:t>
            </a:r>
          </a:p>
          <a:p>
            <a:pPr algn="ctr">
              <a:lnSpc>
                <a:spcPts val="5000"/>
              </a:lnSpc>
            </a:pPr>
            <a:r>
              <a:rPr lang="en-US" sz="4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EF11-1618-BC3E-25B2-D8D055B8A210}"/>
              </a:ext>
            </a:extLst>
          </p:cNvPr>
          <p:cNvSpPr txBox="1"/>
          <p:nvPr/>
        </p:nvSpPr>
        <p:spPr>
          <a:xfrm>
            <a:off x="8165913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TALK</a:t>
            </a:r>
          </a:p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  <a:endParaRPr lang="en-US" sz="61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C9D557-CDDF-97E7-1B8B-99FA1165B30C}"/>
              </a:ext>
            </a:extLst>
          </p:cNvPr>
          <p:cNvCxnSpPr/>
          <p:nvPr/>
        </p:nvCxnSpPr>
        <p:spPr>
          <a:xfrm>
            <a:off x="0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EE9268-5558-35A4-D2A7-EAC9B827F262}"/>
              </a:ext>
            </a:extLst>
          </p:cNvPr>
          <p:cNvCxnSpPr>
            <a:cxnSpLocks/>
          </p:cNvCxnSpPr>
          <p:nvPr/>
        </p:nvCxnSpPr>
        <p:spPr>
          <a:xfrm>
            <a:off x="4026089" y="5198887"/>
            <a:ext cx="4164843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9266C9-1294-99DC-F498-351E0450B24E}"/>
              </a:ext>
            </a:extLst>
          </p:cNvPr>
          <p:cNvCxnSpPr/>
          <p:nvPr/>
        </p:nvCxnSpPr>
        <p:spPr>
          <a:xfrm>
            <a:off x="8190932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AB8449-36F2-90BB-DC56-4B8EDF98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3" y="2706712"/>
            <a:ext cx="3060700" cy="313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208184-0F53-3796-2011-5584605CAE09}"/>
              </a:ext>
            </a:extLst>
          </p:cNvPr>
          <p:cNvSpPr txBox="1"/>
          <p:nvPr/>
        </p:nvSpPr>
        <p:spPr>
          <a:xfrm rot="16200000">
            <a:off x="-1671316" y="4033824"/>
            <a:ext cx="4026089" cy="68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# SPECIES</a:t>
            </a:r>
            <a:endParaRPr lang="en-US" sz="2400" dirty="0">
              <a:latin typeface="Neris Thin" pitchFamily="2" charset="77"/>
            </a:endParaRPr>
          </a:p>
        </p:txBody>
      </p:sp>
      <p:pic>
        <p:nvPicPr>
          <p:cNvPr id="14" name="Picture 1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019D6EE0-0B4F-ACAF-530A-5CE494D301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59926" y="716146"/>
            <a:ext cx="3106229" cy="4008428"/>
          </a:xfrm>
          <a:prstGeom prst="rect">
            <a:avLst/>
          </a:prstGeom>
        </p:spPr>
      </p:pic>
      <p:pic>
        <p:nvPicPr>
          <p:cNvPr id="15" name="Picture 14" descr="A picture containing front, sitting&#10;&#10;Description automatically generated">
            <a:extLst>
              <a:ext uri="{FF2B5EF4-FFF2-40B4-BE49-F238E27FC236}">
                <a16:creationId xmlns:a16="http://schemas.microsoft.com/office/drawing/2014/main" id="{0EFC3AFD-A631-FC18-E251-B90534460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77"/>
          <a:stretch/>
        </p:blipFill>
        <p:spPr>
          <a:xfrm>
            <a:off x="8215953" y="2778044"/>
            <a:ext cx="3808748" cy="3577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B5FCC2-0BCB-B77A-3BFE-E731E874F9BF}"/>
              </a:ext>
            </a:extLst>
          </p:cNvPr>
          <p:cNvSpPr txBox="1"/>
          <p:nvPr/>
        </p:nvSpPr>
        <p:spPr>
          <a:xfrm>
            <a:off x="631684" y="5774376"/>
            <a:ext cx="3060700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HABITAT TYPE</a:t>
            </a:r>
            <a:endParaRPr lang="en-US" sz="2400" dirty="0"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884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DD3D08-9D36-E078-87EF-2A1330BC1C76}"/>
              </a:ext>
            </a:extLst>
          </p:cNvPr>
          <p:cNvSpPr/>
          <p:nvPr/>
        </p:nvSpPr>
        <p:spPr>
          <a:xfrm>
            <a:off x="8027157" y="0"/>
            <a:ext cx="4164843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B3EAF1-03D7-4C19-F255-2B02162BC084}"/>
              </a:ext>
            </a:extLst>
          </p:cNvPr>
          <p:cNvSpPr/>
          <p:nvPr/>
        </p:nvSpPr>
        <p:spPr>
          <a:xfrm>
            <a:off x="4026089" y="0"/>
            <a:ext cx="4164843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E6140-2994-111F-74B3-975D5CC5BF6D}"/>
              </a:ext>
            </a:extLst>
          </p:cNvPr>
          <p:cNvSpPr txBox="1"/>
          <p:nvPr/>
        </p:nvSpPr>
        <p:spPr>
          <a:xfrm>
            <a:off x="0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PAPER</a:t>
            </a:r>
            <a:endParaRPr lang="en-US" sz="5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  <a:p>
            <a:pPr algn="ctr">
              <a:lnSpc>
                <a:spcPts val="5000"/>
              </a:lnSpc>
            </a:pPr>
            <a:r>
              <a:rPr lang="en-US" sz="42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40FF0-668D-23EC-53BB-FF1D5ED4B9D8}"/>
              </a:ext>
            </a:extLst>
          </p:cNvPr>
          <p:cNvSpPr txBox="1"/>
          <p:nvPr/>
        </p:nvSpPr>
        <p:spPr>
          <a:xfrm>
            <a:off x="4001068" y="5326227"/>
            <a:ext cx="416484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POSTER</a:t>
            </a:r>
          </a:p>
          <a:p>
            <a:pPr algn="ctr">
              <a:lnSpc>
                <a:spcPts val="5000"/>
              </a:lnSpc>
            </a:pPr>
            <a:r>
              <a:rPr lang="en-US" sz="4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EF11-1618-BC3E-25B2-D8D055B8A210}"/>
              </a:ext>
            </a:extLst>
          </p:cNvPr>
          <p:cNvSpPr txBox="1"/>
          <p:nvPr/>
        </p:nvSpPr>
        <p:spPr>
          <a:xfrm>
            <a:off x="8165913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TALK</a:t>
            </a:r>
          </a:p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  <a:endParaRPr lang="en-US" sz="61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C9D557-CDDF-97E7-1B8B-99FA1165B30C}"/>
              </a:ext>
            </a:extLst>
          </p:cNvPr>
          <p:cNvCxnSpPr/>
          <p:nvPr/>
        </p:nvCxnSpPr>
        <p:spPr>
          <a:xfrm>
            <a:off x="0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EE9268-5558-35A4-D2A7-EAC9B827F262}"/>
              </a:ext>
            </a:extLst>
          </p:cNvPr>
          <p:cNvCxnSpPr>
            <a:cxnSpLocks/>
          </p:cNvCxnSpPr>
          <p:nvPr/>
        </p:nvCxnSpPr>
        <p:spPr>
          <a:xfrm>
            <a:off x="4026089" y="5198887"/>
            <a:ext cx="4164843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9266C9-1294-99DC-F498-351E0450B24E}"/>
              </a:ext>
            </a:extLst>
          </p:cNvPr>
          <p:cNvCxnSpPr/>
          <p:nvPr/>
        </p:nvCxnSpPr>
        <p:spPr>
          <a:xfrm>
            <a:off x="8190932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AB8449-36F2-90BB-DC56-4B8EDF98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3" y="2706712"/>
            <a:ext cx="3060700" cy="313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208184-0F53-3796-2011-5584605CAE09}"/>
              </a:ext>
            </a:extLst>
          </p:cNvPr>
          <p:cNvSpPr txBox="1"/>
          <p:nvPr/>
        </p:nvSpPr>
        <p:spPr>
          <a:xfrm rot="16200000">
            <a:off x="-1671316" y="4033824"/>
            <a:ext cx="4026089" cy="68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# SPECIES</a:t>
            </a:r>
            <a:endParaRPr lang="en-US" sz="2400" dirty="0">
              <a:latin typeface="Neris Thin" pitchFamily="2" charset="77"/>
            </a:endParaRPr>
          </a:p>
        </p:txBody>
      </p:sp>
      <p:pic>
        <p:nvPicPr>
          <p:cNvPr id="14" name="Picture 1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019D6EE0-0B4F-ACAF-530A-5CE494D301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59926" y="716146"/>
            <a:ext cx="3106229" cy="4008428"/>
          </a:xfrm>
          <a:prstGeom prst="rect">
            <a:avLst/>
          </a:prstGeom>
        </p:spPr>
      </p:pic>
      <p:pic>
        <p:nvPicPr>
          <p:cNvPr id="15" name="Picture 14" descr="A picture containing front, sitting&#10;&#10;Description automatically generated">
            <a:extLst>
              <a:ext uri="{FF2B5EF4-FFF2-40B4-BE49-F238E27FC236}">
                <a16:creationId xmlns:a16="http://schemas.microsoft.com/office/drawing/2014/main" id="{0EFC3AFD-A631-FC18-E251-B90534460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77"/>
          <a:stretch/>
        </p:blipFill>
        <p:spPr>
          <a:xfrm>
            <a:off x="8215953" y="2778044"/>
            <a:ext cx="3808748" cy="3577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B5FCC2-0BCB-B77A-3BFE-E731E874F9BF}"/>
              </a:ext>
            </a:extLst>
          </p:cNvPr>
          <p:cNvSpPr txBox="1"/>
          <p:nvPr/>
        </p:nvSpPr>
        <p:spPr>
          <a:xfrm>
            <a:off x="631684" y="5774376"/>
            <a:ext cx="3060700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HABITAT TYPE</a:t>
            </a:r>
            <a:endParaRPr lang="en-US" sz="2400" dirty="0"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0961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6FA679-5284-4D16-11DC-9A2C24D010E5}"/>
              </a:ext>
            </a:extLst>
          </p:cNvPr>
          <p:cNvCxnSpPr/>
          <p:nvPr/>
        </p:nvCxnSpPr>
        <p:spPr>
          <a:xfrm>
            <a:off x="8165432" y="0"/>
            <a:ext cx="0" cy="685800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87F95D-B9B1-E973-2BA8-63023125C138}"/>
              </a:ext>
            </a:extLst>
          </p:cNvPr>
          <p:cNvCxnSpPr/>
          <p:nvPr/>
        </p:nvCxnSpPr>
        <p:spPr>
          <a:xfrm>
            <a:off x="4001068" y="0"/>
            <a:ext cx="0" cy="685800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A449FF-F285-F782-6E5A-0AA433E91868}"/>
              </a:ext>
            </a:extLst>
          </p:cNvPr>
          <p:cNvCxnSpPr>
            <a:cxnSpLocks/>
          </p:cNvCxnSpPr>
          <p:nvPr/>
        </p:nvCxnSpPr>
        <p:spPr>
          <a:xfrm>
            <a:off x="0" y="2101516"/>
            <a:ext cx="12192000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A5108B-442A-3CD2-352E-F6B5AA42A190}"/>
              </a:ext>
            </a:extLst>
          </p:cNvPr>
          <p:cNvCxnSpPr>
            <a:cxnSpLocks/>
          </p:cNvCxnSpPr>
          <p:nvPr/>
        </p:nvCxnSpPr>
        <p:spPr>
          <a:xfrm>
            <a:off x="0" y="4700511"/>
            <a:ext cx="12192000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028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6FA679-5284-4D16-11DC-9A2C24D010E5}"/>
              </a:ext>
            </a:extLst>
          </p:cNvPr>
          <p:cNvCxnSpPr/>
          <p:nvPr/>
        </p:nvCxnSpPr>
        <p:spPr>
          <a:xfrm>
            <a:off x="8165432" y="0"/>
            <a:ext cx="0" cy="685800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87F95D-B9B1-E973-2BA8-63023125C138}"/>
              </a:ext>
            </a:extLst>
          </p:cNvPr>
          <p:cNvCxnSpPr/>
          <p:nvPr/>
        </p:nvCxnSpPr>
        <p:spPr>
          <a:xfrm>
            <a:off x="4001068" y="0"/>
            <a:ext cx="0" cy="685800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A449FF-F285-F782-6E5A-0AA433E91868}"/>
              </a:ext>
            </a:extLst>
          </p:cNvPr>
          <p:cNvCxnSpPr>
            <a:cxnSpLocks/>
          </p:cNvCxnSpPr>
          <p:nvPr/>
        </p:nvCxnSpPr>
        <p:spPr>
          <a:xfrm>
            <a:off x="0" y="2101516"/>
            <a:ext cx="12192000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A5108B-442A-3CD2-352E-F6B5AA42A190}"/>
              </a:ext>
            </a:extLst>
          </p:cNvPr>
          <p:cNvCxnSpPr>
            <a:cxnSpLocks/>
          </p:cNvCxnSpPr>
          <p:nvPr/>
        </p:nvCxnSpPr>
        <p:spPr>
          <a:xfrm>
            <a:off x="0" y="4700511"/>
            <a:ext cx="12192000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4D03BF4-40F5-B530-9949-7C014CD9A9A6}"/>
              </a:ext>
            </a:extLst>
          </p:cNvPr>
          <p:cNvSpPr/>
          <p:nvPr/>
        </p:nvSpPr>
        <p:spPr>
          <a:xfrm>
            <a:off x="3591994" y="1692442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7360FB-FBBF-EAF2-C281-B1F7F79FAA95}"/>
              </a:ext>
            </a:extLst>
          </p:cNvPr>
          <p:cNvSpPr/>
          <p:nvPr/>
        </p:nvSpPr>
        <p:spPr>
          <a:xfrm>
            <a:off x="7756358" y="1692442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ACD64D-0902-C136-B8B7-8A8432F62431}"/>
              </a:ext>
            </a:extLst>
          </p:cNvPr>
          <p:cNvSpPr/>
          <p:nvPr/>
        </p:nvSpPr>
        <p:spPr>
          <a:xfrm>
            <a:off x="7756357" y="4291437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8ADBC7-5044-7F66-AA8A-77BD3D05F552}"/>
              </a:ext>
            </a:extLst>
          </p:cNvPr>
          <p:cNvSpPr/>
          <p:nvPr/>
        </p:nvSpPr>
        <p:spPr>
          <a:xfrm>
            <a:off x="3591993" y="4291436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40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6FA679-5284-4D16-11DC-9A2C24D010E5}"/>
              </a:ext>
            </a:extLst>
          </p:cNvPr>
          <p:cNvCxnSpPr/>
          <p:nvPr/>
        </p:nvCxnSpPr>
        <p:spPr>
          <a:xfrm>
            <a:off x="8165432" y="0"/>
            <a:ext cx="0" cy="685800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87F95D-B9B1-E973-2BA8-63023125C138}"/>
              </a:ext>
            </a:extLst>
          </p:cNvPr>
          <p:cNvCxnSpPr/>
          <p:nvPr/>
        </p:nvCxnSpPr>
        <p:spPr>
          <a:xfrm>
            <a:off x="4001068" y="0"/>
            <a:ext cx="0" cy="685800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A449FF-F285-F782-6E5A-0AA433E91868}"/>
              </a:ext>
            </a:extLst>
          </p:cNvPr>
          <p:cNvCxnSpPr>
            <a:cxnSpLocks/>
          </p:cNvCxnSpPr>
          <p:nvPr/>
        </p:nvCxnSpPr>
        <p:spPr>
          <a:xfrm>
            <a:off x="0" y="2101516"/>
            <a:ext cx="12192000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A5108B-442A-3CD2-352E-F6B5AA42A190}"/>
              </a:ext>
            </a:extLst>
          </p:cNvPr>
          <p:cNvCxnSpPr>
            <a:cxnSpLocks/>
          </p:cNvCxnSpPr>
          <p:nvPr/>
        </p:nvCxnSpPr>
        <p:spPr>
          <a:xfrm>
            <a:off x="0" y="4700511"/>
            <a:ext cx="12192000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4D03BF4-40F5-B530-9949-7C014CD9A9A6}"/>
              </a:ext>
            </a:extLst>
          </p:cNvPr>
          <p:cNvSpPr/>
          <p:nvPr/>
        </p:nvSpPr>
        <p:spPr>
          <a:xfrm>
            <a:off x="3591994" y="1692442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7360FB-FBBF-EAF2-C281-B1F7F79FAA95}"/>
              </a:ext>
            </a:extLst>
          </p:cNvPr>
          <p:cNvSpPr/>
          <p:nvPr/>
        </p:nvSpPr>
        <p:spPr>
          <a:xfrm>
            <a:off x="7756358" y="1692442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ACD64D-0902-C136-B8B7-8A8432F62431}"/>
              </a:ext>
            </a:extLst>
          </p:cNvPr>
          <p:cNvSpPr/>
          <p:nvPr/>
        </p:nvSpPr>
        <p:spPr>
          <a:xfrm>
            <a:off x="7756357" y="4291437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8ADBC7-5044-7F66-AA8A-77BD3D05F552}"/>
              </a:ext>
            </a:extLst>
          </p:cNvPr>
          <p:cNvSpPr/>
          <p:nvPr/>
        </p:nvSpPr>
        <p:spPr>
          <a:xfrm>
            <a:off x="3591993" y="4291436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15F21E-9C2B-71A0-B091-FEB557C7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972"/>
            <a:ext cx="5238963" cy="29165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783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6FA679-5284-4D16-11DC-9A2C24D010E5}"/>
              </a:ext>
            </a:extLst>
          </p:cNvPr>
          <p:cNvCxnSpPr/>
          <p:nvPr/>
        </p:nvCxnSpPr>
        <p:spPr>
          <a:xfrm>
            <a:off x="8165432" y="0"/>
            <a:ext cx="0" cy="685800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87F95D-B9B1-E973-2BA8-63023125C138}"/>
              </a:ext>
            </a:extLst>
          </p:cNvPr>
          <p:cNvCxnSpPr/>
          <p:nvPr/>
        </p:nvCxnSpPr>
        <p:spPr>
          <a:xfrm>
            <a:off x="4001068" y="0"/>
            <a:ext cx="0" cy="685800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A449FF-F285-F782-6E5A-0AA433E91868}"/>
              </a:ext>
            </a:extLst>
          </p:cNvPr>
          <p:cNvCxnSpPr>
            <a:cxnSpLocks/>
          </p:cNvCxnSpPr>
          <p:nvPr/>
        </p:nvCxnSpPr>
        <p:spPr>
          <a:xfrm>
            <a:off x="0" y="2101516"/>
            <a:ext cx="12192000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A5108B-442A-3CD2-352E-F6B5AA42A190}"/>
              </a:ext>
            </a:extLst>
          </p:cNvPr>
          <p:cNvCxnSpPr>
            <a:cxnSpLocks/>
          </p:cNvCxnSpPr>
          <p:nvPr/>
        </p:nvCxnSpPr>
        <p:spPr>
          <a:xfrm>
            <a:off x="0" y="4700511"/>
            <a:ext cx="12192000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4D03BF4-40F5-B530-9949-7C014CD9A9A6}"/>
              </a:ext>
            </a:extLst>
          </p:cNvPr>
          <p:cNvSpPr/>
          <p:nvPr/>
        </p:nvSpPr>
        <p:spPr>
          <a:xfrm>
            <a:off x="3591994" y="1692442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7360FB-FBBF-EAF2-C281-B1F7F79FAA95}"/>
              </a:ext>
            </a:extLst>
          </p:cNvPr>
          <p:cNvSpPr/>
          <p:nvPr/>
        </p:nvSpPr>
        <p:spPr>
          <a:xfrm>
            <a:off x="7756358" y="1692442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ACD64D-0902-C136-B8B7-8A8432F62431}"/>
              </a:ext>
            </a:extLst>
          </p:cNvPr>
          <p:cNvSpPr/>
          <p:nvPr/>
        </p:nvSpPr>
        <p:spPr>
          <a:xfrm>
            <a:off x="7756357" y="4291437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8ADBC7-5044-7F66-AA8A-77BD3D05F552}"/>
              </a:ext>
            </a:extLst>
          </p:cNvPr>
          <p:cNvSpPr/>
          <p:nvPr/>
        </p:nvSpPr>
        <p:spPr>
          <a:xfrm>
            <a:off x="3591993" y="4291436"/>
            <a:ext cx="818147" cy="818147"/>
          </a:xfrm>
          <a:prstGeom prst="ellipse">
            <a:avLst/>
          </a:prstGeom>
          <a:solidFill>
            <a:srgbClr val="FF9300">
              <a:alpha val="7138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15F21E-9C2B-71A0-B091-FEB557C7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8" y="2744763"/>
            <a:ext cx="5238963" cy="29165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925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15F21E-9C2B-71A0-B091-FEB557C7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8" y="2744763"/>
            <a:ext cx="5238963" cy="29165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0977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15F21E-9C2B-71A0-B091-FEB557C7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8" y="2744763"/>
            <a:ext cx="5238963" cy="2916536"/>
          </a:xfrm>
          <a:prstGeom prst="rect">
            <a:avLst/>
          </a:prstGeom>
          <a:effectLst/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D6EBE4-327F-50C5-2788-9AA940DA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516" y="1408745"/>
            <a:ext cx="5181600" cy="4040509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rgbClr val="FFD579"/>
                </a:solidFill>
                <a:latin typeface="Helvetica Light" panose="020B0403020202020204" pitchFamily="34" charset="0"/>
              </a:rPr>
              <a:t>USE</a:t>
            </a:r>
            <a:br>
              <a:rPr lang="en-US" sz="8800" dirty="0">
                <a:solidFill>
                  <a:srgbClr val="FFD579"/>
                </a:solidFill>
                <a:latin typeface="Helvetica Light" panose="020B0403020202020204" pitchFamily="34" charset="0"/>
              </a:rPr>
            </a:br>
            <a:r>
              <a:rPr lang="en-US" sz="8800" dirty="0">
                <a:solidFill>
                  <a:srgbClr val="FFD579"/>
                </a:solidFill>
                <a:latin typeface="Helvetica Light" panose="020B0403020202020204" pitchFamily="34" charset="0"/>
              </a:rPr>
              <a:t>DROP</a:t>
            </a:r>
            <a:br>
              <a:rPr lang="en-US" sz="8800" dirty="0">
                <a:solidFill>
                  <a:srgbClr val="FFD579"/>
                </a:solidFill>
                <a:latin typeface="Helvetica Light" panose="020B0403020202020204" pitchFamily="34" charset="0"/>
              </a:rPr>
            </a:br>
            <a:r>
              <a:rPr lang="en-US" sz="8800" dirty="0">
                <a:solidFill>
                  <a:srgbClr val="FFD579"/>
                </a:solidFill>
                <a:latin typeface="Helvetica Light" panose="020B0403020202020204" pitchFamily="34" charset="0"/>
              </a:rPr>
              <a:t>SHADOW</a:t>
            </a:r>
            <a:endParaRPr lang="en-US" sz="88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8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F6E0B9-2B05-F60A-D643-7F02CF682206}"/>
              </a:ext>
            </a:extLst>
          </p:cNvPr>
          <p:cNvSpPr txBox="1">
            <a:spLocks/>
          </p:cNvSpPr>
          <p:nvPr/>
        </p:nvSpPr>
        <p:spPr>
          <a:xfrm>
            <a:off x="6721642" y="1456871"/>
            <a:ext cx="5181600" cy="4040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rgbClr val="FF9300"/>
                </a:solidFill>
                <a:latin typeface="Helvetica Light" panose="020B0403020202020204" pitchFamily="34" charset="0"/>
              </a:rPr>
              <a:t>USE</a:t>
            </a:r>
            <a:br>
              <a:rPr lang="en-US" sz="8800" dirty="0">
                <a:solidFill>
                  <a:srgbClr val="FF9300"/>
                </a:solidFill>
                <a:latin typeface="Helvetica Light" panose="020B0403020202020204" pitchFamily="34" charset="0"/>
              </a:rPr>
            </a:br>
            <a:r>
              <a:rPr lang="en-US" sz="8800" dirty="0">
                <a:solidFill>
                  <a:srgbClr val="FF9300"/>
                </a:solidFill>
                <a:latin typeface="Helvetica Light" panose="020B0403020202020204" pitchFamily="34" charset="0"/>
              </a:rPr>
              <a:t>DROP</a:t>
            </a:r>
            <a:br>
              <a:rPr lang="en-US" sz="8800" dirty="0">
                <a:solidFill>
                  <a:srgbClr val="FF9300"/>
                </a:solidFill>
                <a:latin typeface="Helvetica Light" panose="020B0403020202020204" pitchFamily="34" charset="0"/>
              </a:rPr>
            </a:br>
            <a:r>
              <a:rPr lang="en-US" sz="8800" dirty="0">
                <a:solidFill>
                  <a:srgbClr val="FF9300"/>
                </a:solidFill>
                <a:latin typeface="Helvetica Light" panose="020B0403020202020204" pitchFamily="34" charset="0"/>
              </a:rPr>
              <a:t>SHADOW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15F21E-9C2B-71A0-B091-FEB557C7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8" y="2744763"/>
            <a:ext cx="5238963" cy="29165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7A4FB1-D4FE-28F0-236C-93F9DC7E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516" y="1408745"/>
            <a:ext cx="5181600" cy="4040509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rgbClr val="FFD579"/>
                </a:solidFill>
                <a:latin typeface="Helvetica Light" panose="020B0403020202020204" pitchFamily="34" charset="0"/>
              </a:rPr>
              <a:t>USE</a:t>
            </a:r>
            <a:br>
              <a:rPr lang="en-US" sz="8800" dirty="0">
                <a:solidFill>
                  <a:srgbClr val="FFD579"/>
                </a:solidFill>
                <a:latin typeface="Helvetica Light" panose="020B0403020202020204" pitchFamily="34" charset="0"/>
              </a:rPr>
            </a:br>
            <a:r>
              <a:rPr lang="en-US" sz="8800" dirty="0">
                <a:solidFill>
                  <a:srgbClr val="FFD579"/>
                </a:solidFill>
                <a:latin typeface="Helvetica Light" panose="020B0403020202020204" pitchFamily="34" charset="0"/>
              </a:rPr>
              <a:t>DROP</a:t>
            </a:r>
            <a:br>
              <a:rPr lang="en-US" sz="8800" dirty="0">
                <a:solidFill>
                  <a:srgbClr val="FFD579"/>
                </a:solidFill>
                <a:latin typeface="Helvetica Light" panose="020B0403020202020204" pitchFamily="34" charset="0"/>
              </a:rPr>
            </a:br>
            <a:r>
              <a:rPr lang="en-US" sz="8800" dirty="0">
                <a:solidFill>
                  <a:srgbClr val="FFD579"/>
                </a:solidFill>
                <a:latin typeface="Helvetica Light" panose="020B0403020202020204" pitchFamily="34" charset="0"/>
              </a:rPr>
              <a:t>SHADOW</a:t>
            </a:r>
            <a:endParaRPr lang="en-US" sz="8800" dirty="0">
              <a:solidFill>
                <a:schemeClr val="accent3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1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DD3D08-9D36-E078-87EF-2A1330BC1C76}"/>
              </a:ext>
            </a:extLst>
          </p:cNvPr>
          <p:cNvSpPr/>
          <p:nvPr/>
        </p:nvSpPr>
        <p:spPr>
          <a:xfrm>
            <a:off x="4051109" y="0"/>
            <a:ext cx="8140892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E6140-2994-111F-74B3-975D5CC5BF6D}"/>
              </a:ext>
            </a:extLst>
          </p:cNvPr>
          <p:cNvSpPr txBox="1"/>
          <p:nvPr/>
        </p:nvSpPr>
        <p:spPr>
          <a:xfrm>
            <a:off x="0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PAPER</a:t>
            </a:r>
            <a:endParaRPr lang="en-US" sz="5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  <a:p>
            <a:pPr algn="ctr">
              <a:lnSpc>
                <a:spcPts val="5000"/>
              </a:lnSpc>
            </a:pPr>
            <a:r>
              <a:rPr lang="en-US" sz="42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EF11-1618-BC3E-25B2-D8D055B8A210}"/>
              </a:ext>
            </a:extLst>
          </p:cNvPr>
          <p:cNvSpPr txBox="1"/>
          <p:nvPr/>
        </p:nvSpPr>
        <p:spPr>
          <a:xfrm>
            <a:off x="5987441" y="2015433"/>
            <a:ext cx="4910203" cy="2882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6600" i="1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MUST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STAND ON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THEIR OWN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C9D557-CDDF-97E7-1B8B-99FA1165B30C}"/>
              </a:ext>
            </a:extLst>
          </p:cNvPr>
          <p:cNvCxnSpPr/>
          <p:nvPr/>
        </p:nvCxnSpPr>
        <p:spPr>
          <a:xfrm>
            <a:off x="0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AB8449-36F2-90BB-DC56-4B8EDF98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3" y="2706712"/>
            <a:ext cx="3060700" cy="313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208184-0F53-3796-2011-5584605CAE09}"/>
              </a:ext>
            </a:extLst>
          </p:cNvPr>
          <p:cNvSpPr txBox="1"/>
          <p:nvPr/>
        </p:nvSpPr>
        <p:spPr>
          <a:xfrm rot="16200000">
            <a:off x="-1671316" y="4033824"/>
            <a:ext cx="4026089" cy="68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# SPECIES</a:t>
            </a:r>
            <a:endParaRPr lang="en-US" sz="2400" dirty="0">
              <a:latin typeface="Neris Thin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5FCC2-0BCB-B77A-3BFE-E731E874F9BF}"/>
              </a:ext>
            </a:extLst>
          </p:cNvPr>
          <p:cNvSpPr txBox="1"/>
          <p:nvPr/>
        </p:nvSpPr>
        <p:spPr>
          <a:xfrm>
            <a:off x="631684" y="5774376"/>
            <a:ext cx="3060700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latin typeface="Neris Thin" pitchFamily="2" charset="77"/>
              </a:rPr>
              <a:t>HABITAT TYPE</a:t>
            </a:r>
            <a:endParaRPr lang="en-US" sz="2400" dirty="0"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412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B3EAF1-03D7-4C19-F255-2B02162BC084}"/>
              </a:ext>
            </a:extLst>
          </p:cNvPr>
          <p:cNvSpPr/>
          <p:nvPr/>
        </p:nvSpPr>
        <p:spPr>
          <a:xfrm>
            <a:off x="1" y="-6849"/>
            <a:ext cx="4164843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40FF0-668D-23EC-53BB-FF1D5ED4B9D8}"/>
              </a:ext>
            </a:extLst>
          </p:cNvPr>
          <p:cNvSpPr txBox="1"/>
          <p:nvPr/>
        </p:nvSpPr>
        <p:spPr>
          <a:xfrm>
            <a:off x="-25020" y="5319378"/>
            <a:ext cx="4164843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POSTER</a:t>
            </a:r>
          </a:p>
          <a:p>
            <a:pPr algn="ctr">
              <a:lnSpc>
                <a:spcPts val="5000"/>
              </a:lnSpc>
            </a:pPr>
            <a:r>
              <a:rPr lang="en-US" sz="4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eris Thin" pitchFamily="2" charset="77"/>
              </a:rPr>
              <a:t>FIGURES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EE9268-5558-35A4-D2A7-EAC9B827F262}"/>
              </a:ext>
            </a:extLst>
          </p:cNvPr>
          <p:cNvCxnSpPr>
            <a:cxnSpLocks/>
          </p:cNvCxnSpPr>
          <p:nvPr/>
        </p:nvCxnSpPr>
        <p:spPr>
          <a:xfrm>
            <a:off x="1" y="5192038"/>
            <a:ext cx="4164843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019D6EE0-0B4F-ACAF-530A-5CE494D301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38" y="709297"/>
            <a:ext cx="3106229" cy="4008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A5349-D2FC-B634-02F9-57B38E6ECF1B}"/>
              </a:ext>
            </a:extLst>
          </p:cNvPr>
          <p:cNvSpPr txBox="1"/>
          <p:nvPr/>
        </p:nvSpPr>
        <p:spPr>
          <a:xfrm>
            <a:off x="5987441" y="2015433"/>
            <a:ext cx="4910203" cy="2882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6600" i="1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MOSTLY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STAND ON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THEIR OWN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059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DD3D08-9D36-E078-87EF-2A1330BC1C76}"/>
              </a:ext>
            </a:extLst>
          </p:cNvPr>
          <p:cNvSpPr/>
          <p:nvPr/>
        </p:nvSpPr>
        <p:spPr>
          <a:xfrm>
            <a:off x="8027157" y="0"/>
            <a:ext cx="4164843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2EF11-1618-BC3E-25B2-D8D055B8A210}"/>
              </a:ext>
            </a:extLst>
          </p:cNvPr>
          <p:cNvSpPr txBox="1"/>
          <p:nvPr/>
        </p:nvSpPr>
        <p:spPr>
          <a:xfrm>
            <a:off x="8165913" y="276555"/>
            <a:ext cx="4026089" cy="1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TALK</a:t>
            </a:r>
          </a:p>
          <a:p>
            <a:pPr algn="ctr">
              <a:lnSpc>
                <a:spcPts val="5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FIGURES</a:t>
            </a:r>
            <a:endParaRPr lang="en-US" sz="61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9266C9-1294-99DC-F498-351E0450B24E}"/>
              </a:ext>
            </a:extLst>
          </p:cNvPr>
          <p:cNvCxnSpPr/>
          <p:nvPr/>
        </p:nvCxnSpPr>
        <p:spPr>
          <a:xfrm>
            <a:off x="8190932" y="1659113"/>
            <a:ext cx="402608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front, sitting&#10;&#10;Description automatically generated">
            <a:extLst>
              <a:ext uri="{FF2B5EF4-FFF2-40B4-BE49-F238E27FC236}">
                <a16:creationId xmlns:a16="http://schemas.microsoft.com/office/drawing/2014/main" id="{0EFC3AFD-A631-FC18-E251-B90534460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77"/>
          <a:stretch/>
        </p:blipFill>
        <p:spPr>
          <a:xfrm>
            <a:off x="8215953" y="2778044"/>
            <a:ext cx="3808748" cy="3577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CEA048-15ED-3297-F2E2-97A67DD8C9F4}"/>
              </a:ext>
            </a:extLst>
          </p:cNvPr>
          <p:cNvSpPr txBox="1"/>
          <p:nvPr/>
        </p:nvSpPr>
        <p:spPr>
          <a:xfrm>
            <a:off x="1553228" y="2228376"/>
            <a:ext cx="4910203" cy="2882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6000"/>
              </a:lnSpc>
            </a:pPr>
            <a:r>
              <a:rPr lang="en-US" sz="6600" i="1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CAN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RELY ON</a:t>
            </a:r>
          </a:p>
          <a:p>
            <a:pPr algn="ctr">
              <a:lnSpc>
                <a:spcPts val="6000"/>
              </a:lnSpc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YOUR TALK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557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-side Corner of Rectangle 6">
            <a:extLst>
              <a:ext uri="{FF2B5EF4-FFF2-40B4-BE49-F238E27FC236}">
                <a16:creationId xmlns:a16="http://schemas.microsoft.com/office/drawing/2014/main" id="{2D9276D9-2609-9F57-0636-E1971F92A78A}"/>
              </a:ext>
            </a:extLst>
          </p:cNvPr>
          <p:cNvSpPr/>
          <p:nvPr/>
        </p:nvSpPr>
        <p:spPr>
          <a:xfrm rot="5400000">
            <a:off x="2579544" y="-2144858"/>
            <a:ext cx="1366405" cy="652549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4E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20EF5-F7DD-583D-68C1-0A0D13885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6492" y="365125"/>
            <a:ext cx="5038418" cy="6476468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A9BE71A-E4C0-477C-3F11-1459C7DD0DB5}"/>
              </a:ext>
            </a:extLst>
          </p:cNvPr>
          <p:cNvSpPr txBox="1">
            <a:spLocks/>
          </p:cNvSpPr>
          <p:nvPr/>
        </p:nvSpPr>
        <p:spPr>
          <a:xfrm>
            <a:off x="0" y="675409"/>
            <a:ext cx="6410324" cy="1236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FILE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7CBFD7-D8F4-F182-A76F-42C9A56B483A}"/>
              </a:ext>
            </a:extLst>
          </p:cNvPr>
          <p:cNvSpPr txBox="1"/>
          <p:nvPr/>
        </p:nvSpPr>
        <p:spPr>
          <a:xfrm>
            <a:off x="1983586" y="2367419"/>
            <a:ext cx="3331923" cy="4055895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r>
              <a:rPr lang="en-US" sz="3200" dirty="0">
                <a:latin typeface="Helvetica Light" panose="020B0403020202020204" pitchFamily="34" charset="0"/>
              </a:rPr>
              <a:t>RASTER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PNG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JPEG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GIF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4400" dirty="0">
                <a:latin typeface="Helvetica Light" panose="020B0403020202020204" pitchFamily="34" charset="0"/>
              </a:rPr>
              <a:t>V</a:t>
            </a:r>
            <a:r>
              <a:rPr lang="en-US" sz="4000" dirty="0">
                <a:latin typeface="Helvetica Light" panose="020B0403020202020204" pitchFamily="34" charset="0"/>
              </a:rPr>
              <a:t>E</a:t>
            </a:r>
            <a:r>
              <a:rPr lang="en-US" sz="3600" dirty="0">
                <a:latin typeface="Helvetica Light" panose="020B0403020202020204" pitchFamily="34" charset="0"/>
              </a:rPr>
              <a:t>C</a:t>
            </a:r>
            <a:r>
              <a:rPr lang="en-US" sz="3200" dirty="0">
                <a:latin typeface="Helvetica Light" panose="020B0403020202020204" pitchFamily="34" charset="0"/>
              </a:rPr>
              <a:t>T</a:t>
            </a:r>
            <a:r>
              <a:rPr lang="en-US" sz="2800" dirty="0">
                <a:latin typeface="Helvetica Light" panose="020B0403020202020204" pitchFamily="34" charset="0"/>
              </a:rPr>
              <a:t>O</a:t>
            </a:r>
            <a:r>
              <a:rPr lang="en-US" sz="2400" dirty="0">
                <a:latin typeface="Helvetica Light" panose="020B0403020202020204" pitchFamily="34" charset="0"/>
              </a:rPr>
              <a:t>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SVG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PDF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Light" panose="020B0403020202020204" pitchFamily="34" charset="0"/>
              </a:rPr>
              <a:t>EPS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0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FBDCB-D1C0-F1F5-D68E-3D1E31D4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05" y="0"/>
            <a:ext cx="10296395" cy="6866007"/>
          </a:xfrm>
          <a:prstGeom prst="rect">
            <a:avLst/>
          </a:prstGeom>
        </p:spPr>
      </p:pic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AFA8506A-2B37-DAA2-B4B7-5C265FBE09A3}"/>
              </a:ext>
            </a:extLst>
          </p:cNvPr>
          <p:cNvSpPr/>
          <p:nvPr/>
        </p:nvSpPr>
        <p:spPr>
          <a:xfrm>
            <a:off x="0" y="0"/>
            <a:ext cx="1895605" cy="686600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2F42AB-6801-7DEF-F3B2-CAC1B213C9C6}"/>
              </a:ext>
            </a:extLst>
          </p:cNvPr>
          <p:cNvSpPr txBox="1">
            <a:spLocks/>
          </p:cNvSpPr>
          <p:nvPr/>
        </p:nvSpPr>
        <p:spPr>
          <a:xfrm rot="16200000">
            <a:off x="-2103130" y="2971949"/>
            <a:ext cx="6410324" cy="12365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7600" dirty="0">
                <a:solidFill>
                  <a:srgbClr val="FF0000"/>
                </a:solidFill>
                <a:latin typeface="Helvetica Light" panose="020B0403020202020204" pitchFamily="34" charset="0"/>
              </a:rPr>
              <a:t>RA</a:t>
            </a:r>
            <a:r>
              <a:rPr lang="en-US" sz="7600" dirty="0">
                <a:solidFill>
                  <a:srgbClr val="FFFF00"/>
                </a:solidFill>
                <a:latin typeface="Helvetica Light" panose="020B0403020202020204" pitchFamily="34" charset="0"/>
              </a:rPr>
              <a:t>S</a:t>
            </a:r>
            <a:r>
              <a:rPr lang="en-US" sz="7600" dirty="0">
                <a:solidFill>
                  <a:srgbClr val="00B050"/>
                </a:solidFill>
                <a:latin typeface="Helvetica Light" panose="020B0403020202020204" pitchFamily="34" charset="0"/>
              </a:rPr>
              <a:t>TA</a:t>
            </a:r>
            <a:r>
              <a:rPr lang="en-US" sz="7600" dirty="0">
                <a:solidFill>
                  <a:schemeClr val="bg1"/>
                </a:solidFill>
                <a:latin typeface="Helvetica Light" panose="020B0403020202020204" pitchFamily="34" charset="0"/>
              </a:rPr>
              <a:t> RASTER</a:t>
            </a:r>
          </a:p>
        </p:txBody>
      </p:sp>
    </p:spTree>
    <p:extLst>
      <p:ext uri="{BB962C8B-B14F-4D97-AF65-F5344CB8AC3E}">
        <p14:creationId xmlns:p14="http://schemas.microsoft.com/office/powerpoint/2010/main" val="133192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291</TotalTime>
  <Words>414</Words>
  <Application>Microsoft Macintosh PowerPoint</Application>
  <PresentationFormat>Widescreen</PresentationFormat>
  <Paragraphs>155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Calibri</vt:lpstr>
      <vt:lpstr>Calibri Light</vt:lpstr>
      <vt:lpstr>Cooper Black</vt:lpstr>
      <vt:lpstr>HELVETICA LIGHT</vt:lpstr>
      <vt:lpstr>HELVETICA LIGHT</vt:lpstr>
      <vt:lpstr>Helvetica Light Oblique</vt:lpstr>
      <vt:lpstr>Neris Light</vt:lpstr>
      <vt:lpstr>Neris Thin</vt:lpstr>
      <vt:lpstr>Noteworthy Light</vt:lpstr>
      <vt:lpstr>Segoe Script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   H   A   P   E</vt:lpstr>
      <vt:lpstr>PowerPoint Presentation</vt:lpstr>
      <vt:lpstr>S  P    C  E  A  </vt:lpstr>
      <vt:lpstr>PowerPoint Presentation</vt:lpstr>
      <vt:lpstr>C O L O R</vt:lpstr>
      <vt:lpstr>C O L O R</vt:lpstr>
      <vt:lpstr>PowerPoint Presentation</vt:lpstr>
      <vt:lpstr>PowerPoint Presentation</vt:lpstr>
      <vt:lpstr>PowerPoint Presentation</vt:lpstr>
      <vt:lpstr>HEX  COLOR  PICKER</vt:lpstr>
      <vt:lpstr>BRING  YOUR  #HEX</vt:lpstr>
      <vt:lpstr>BRING  YOUR  #HEX</vt:lpstr>
      <vt:lpstr> MOVEMENT 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PROPORTIONS</vt:lpstr>
      <vt:lpstr>PowerPoint Presentation</vt:lpstr>
      <vt:lpstr>PowerPoint Presentation</vt:lpstr>
      <vt:lpstr>TEXT  AND  FONTS</vt:lpstr>
      <vt:lpstr>PowerPoint Presentation</vt:lpstr>
      <vt:lpstr>PowerPoint Presentation</vt:lpstr>
      <vt:lpstr>PowerPoint Presentation</vt:lpstr>
      <vt:lpstr>ODDS + 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DROP SHADOW</vt:lpstr>
      <vt:lpstr>USE DROP SHADOW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Brennan</dc:creator>
  <cp:lastModifiedBy>Ian Brennan</cp:lastModifiedBy>
  <cp:revision>26</cp:revision>
  <dcterms:created xsi:type="dcterms:W3CDTF">2023-03-08T08:44:53Z</dcterms:created>
  <dcterms:modified xsi:type="dcterms:W3CDTF">2024-08-28T14:20:08Z</dcterms:modified>
</cp:coreProperties>
</file>